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77" r:id="rId6"/>
    <p:sldId id="342" r:id="rId7"/>
    <p:sldId id="344" r:id="rId8"/>
    <p:sldId id="345" r:id="rId9"/>
    <p:sldId id="343" r:id="rId10"/>
    <p:sldId id="346" r:id="rId11"/>
    <p:sldId id="335" r:id="rId12"/>
    <p:sldId id="347" r:id="rId13"/>
    <p:sldId id="334" r:id="rId14"/>
    <p:sldId id="332" r:id="rId15"/>
    <p:sldId id="348" r:id="rId16"/>
    <p:sldId id="349" r:id="rId17"/>
    <p:sldId id="350" r:id="rId18"/>
    <p:sldId id="339" r:id="rId19"/>
    <p:sldId id="351" r:id="rId20"/>
    <p:sldId id="340" r:id="rId21"/>
    <p:sldId id="352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Макет с фотографиями" id="{FBFB8EBD-73BD-4F84-9F02-556D73907D89}">
          <p14:sldIdLst>
            <p14:sldId id="277"/>
            <p14:sldId id="342"/>
            <p14:sldId id="344"/>
            <p14:sldId id="345"/>
            <p14:sldId id="343"/>
            <p14:sldId id="346"/>
            <p14:sldId id="335"/>
            <p14:sldId id="347"/>
            <p14:sldId id="334"/>
            <p14:sldId id="332"/>
            <p14:sldId id="348"/>
            <p14:sldId id="349"/>
            <p14:sldId id="350"/>
            <p14:sldId id="339"/>
            <p14:sldId id="351"/>
            <p14:sldId id="340"/>
            <p14:sldId id="352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66"/>
    <a:srgbClr val="FFFFFF"/>
    <a:srgbClr val="385E75"/>
    <a:srgbClr val="F7DBDB"/>
    <a:srgbClr val="D6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AE1B7-0FCC-4927-8E93-33BBDC32CC15}" v="1447" dt="2021-12-04T08:03:02.298"/>
    <p1510:client id="{12442078-89E1-4229-A74C-B6E8C321F5E6}" v="616" dt="2021-12-04T08:50:20.377"/>
    <p1510:client id="{17A7FB09-8C43-4E25-A435-73598CF88820}" v="279" dt="2021-12-03T21:26:22.994"/>
    <p1510:client id="{40D67858-4A52-4ABC-8899-6210F89D5BED}" v="225" dt="2021-12-03T21:48:31.785"/>
    <p1510:client id="{4A5B39D7-3330-4A9C-90BC-E3EF93BFDAC5}" v="40" vWet="41" dt="2021-12-04T08:13:06.835"/>
    <p1510:client id="{74217B91-1537-43E2-BAB0-3BE93AA783F8}" v="38" dt="2021-12-04T08:09:12.425"/>
    <p1510:client id="{8182F05B-9F9D-4B42-B7A8-ED6B83C263CC}" v="237" dt="2021-12-04T03:29:14.423"/>
    <p1510:client id="{8B282EFF-397E-440C-9D9B-E79F2ED9CF06}" v="401" vWet="401" dt="2021-12-04T08:50:17.070"/>
    <p1510:client id="{C170A048-AB8C-48C9-9C38-73DFD68CBCF0}" v="13" dt="2021-12-04T07:47:03.285"/>
    <p1510:client id="{DF445B81-7FCD-48A3-ABA4-6D91CA0DBBF3}" v="23" dt="2021-12-03T22:03:04.649"/>
    <p1510:client id="{F7C2869A-9D21-443B-9D81-3A98C15107BA}" v="2" dt="2021-12-04T08:24:42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18" autoAdjust="0"/>
  </p:normalViewPr>
  <p:slideViewPr>
    <p:cSldViewPr snapToGrid="0">
      <p:cViewPr>
        <p:scale>
          <a:sx n="50" d="100"/>
          <a:sy n="50" d="100"/>
        </p:scale>
        <p:origin x="-1906" y="-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нтер Андрей" userId="941e7060-58f1-48b3-84b0-9f3e0f5fde74" providerId="ADAL" clId="{787FA6AB-C674-4915-AA61-E47C03148745}"/>
    <pc:docChg chg="undo custSel addSld delSld modSld sldOrd modSection">
      <pc:chgData name="Кантер Андрей" userId="941e7060-58f1-48b3-84b0-9f3e0f5fde74" providerId="ADAL" clId="{787FA6AB-C674-4915-AA61-E47C03148745}" dt="2021-09-07T20:25:12.657" v="6834" actId="20577"/>
      <pc:docMkLst>
        <pc:docMk/>
      </pc:docMkLst>
      <pc:sldChg chg="del">
        <pc:chgData name="Кантер Андрей" userId="941e7060-58f1-48b3-84b0-9f3e0f5fde74" providerId="ADAL" clId="{787FA6AB-C674-4915-AA61-E47C03148745}" dt="2021-09-07T19:01:59.839" v="2135" actId="2696"/>
        <pc:sldMkLst>
          <pc:docMk/>
          <pc:sldMk cId="3305213403" sldId="258"/>
        </pc:sldMkLst>
      </pc:sldChg>
      <pc:sldChg chg="del">
        <pc:chgData name="Кантер Андрей" userId="941e7060-58f1-48b3-84b0-9f3e0f5fde74" providerId="ADAL" clId="{787FA6AB-C674-4915-AA61-E47C03148745}" dt="2021-09-07T19:01:59.877" v="2136" actId="2696"/>
        <pc:sldMkLst>
          <pc:docMk/>
          <pc:sldMk cId="1718983150" sldId="259"/>
        </pc:sldMkLst>
      </pc:sldChg>
      <pc:sldChg chg="del">
        <pc:chgData name="Кантер Андрей" userId="941e7060-58f1-48b3-84b0-9f3e0f5fde74" providerId="ADAL" clId="{787FA6AB-C674-4915-AA61-E47C03148745}" dt="2021-09-07T19:01:59.894" v="2137" actId="2696"/>
        <pc:sldMkLst>
          <pc:docMk/>
          <pc:sldMk cId="2739956615" sldId="260"/>
        </pc:sldMkLst>
      </pc:sldChg>
      <pc:sldChg chg="del">
        <pc:chgData name="Кантер Андрей" userId="941e7060-58f1-48b3-84b0-9f3e0f5fde74" providerId="ADAL" clId="{787FA6AB-C674-4915-AA61-E47C03148745}" dt="2021-09-07T19:01:59.545" v="2124" actId="2696"/>
        <pc:sldMkLst>
          <pc:docMk/>
          <pc:sldMk cId="2577744295" sldId="261"/>
        </pc:sldMkLst>
      </pc:sldChg>
      <pc:sldChg chg="del">
        <pc:chgData name="Кантер Андрей" userId="941e7060-58f1-48b3-84b0-9f3e0f5fde74" providerId="ADAL" clId="{787FA6AB-C674-4915-AA61-E47C03148745}" dt="2021-09-07T19:01:59.672" v="2129" actId="2696"/>
        <pc:sldMkLst>
          <pc:docMk/>
          <pc:sldMk cId="3260396776" sldId="265"/>
        </pc:sldMkLst>
      </pc:sldChg>
      <pc:sldChg chg="del">
        <pc:chgData name="Кантер Андрей" userId="941e7060-58f1-48b3-84b0-9f3e0f5fde74" providerId="ADAL" clId="{787FA6AB-C674-4915-AA61-E47C03148745}" dt="2021-09-07T19:01:59.637" v="2128" actId="2696"/>
        <pc:sldMkLst>
          <pc:docMk/>
          <pc:sldMk cId="769050795" sldId="266"/>
        </pc:sldMkLst>
      </pc:sldChg>
      <pc:sldChg chg="del">
        <pc:chgData name="Кантер Андрей" userId="941e7060-58f1-48b3-84b0-9f3e0f5fde74" providerId="ADAL" clId="{787FA6AB-C674-4915-AA61-E47C03148745}" dt="2021-09-07T19:01:59.711" v="2130" actId="2696"/>
        <pc:sldMkLst>
          <pc:docMk/>
          <pc:sldMk cId="708656339" sldId="269"/>
        </pc:sldMkLst>
      </pc:sldChg>
      <pc:sldChg chg="del">
        <pc:chgData name="Кантер Андрей" userId="941e7060-58f1-48b3-84b0-9f3e0f5fde74" providerId="ADAL" clId="{787FA6AB-C674-4915-AA61-E47C03148745}" dt="2021-09-07T19:01:59.720" v="2131" actId="2696"/>
        <pc:sldMkLst>
          <pc:docMk/>
          <pc:sldMk cId="2329730498" sldId="270"/>
        </pc:sldMkLst>
      </pc:sldChg>
      <pc:sldChg chg="del">
        <pc:chgData name="Кантер Андрей" userId="941e7060-58f1-48b3-84b0-9f3e0f5fde74" providerId="ADAL" clId="{787FA6AB-C674-4915-AA61-E47C03148745}" dt="2021-09-07T19:01:59.505" v="2123" actId="2696"/>
        <pc:sldMkLst>
          <pc:docMk/>
          <pc:sldMk cId="2925573338" sldId="271"/>
        </pc:sldMkLst>
      </pc:sldChg>
      <pc:sldChg chg="del">
        <pc:chgData name="Кантер Андрей" userId="941e7060-58f1-48b3-84b0-9f3e0f5fde74" providerId="ADAL" clId="{787FA6AB-C674-4915-AA61-E47C03148745}" dt="2021-09-07T19:01:59.755" v="2132" actId="2696"/>
        <pc:sldMkLst>
          <pc:docMk/>
          <pc:sldMk cId="629762785" sldId="272"/>
        </pc:sldMkLst>
      </pc:sldChg>
      <pc:sldChg chg="del">
        <pc:chgData name="Кантер Андрей" userId="941e7060-58f1-48b3-84b0-9f3e0f5fde74" providerId="ADAL" clId="{787FA6AB-C674-4915-AA61-E47C03148745}" dt="2021-09-07T19:01:59.794" v="2133" actId="2696"/>
        <pc:sldMkLst>
          <pc:docMk/>
          <pc:sldMk cId="1313482099" sldId="273"/>
        </pc:sldMkLst>
      </pc:sldChg>
      <pc:sldChg chg="del">
        <pc:chgData name="Кантер Андрей" userId="941e7060-58f1-48b3-84b0-9f3e0f5fde74" providerId="ADAL" clId="{787FA6AB-C674-4915-AA61-E47C03148745}" dt="2021-09-07T19:01:59.801" v="2134" actId="2696"/>
        <pc:sldMkLst>
          <pc:docMk/>
          <pc:sldMk cId="794352229" sldId="274"/>
        </pc:sldMkLst>
      </pc:sldChg>
      <pc:sldChg chg="modSp">
        <pc:chgData name="Кантер Андрей" userId="941e7060-58f1-48b3-84b0-9f3e0f5fde74" providerId="ADAL" clId="{787FA6AB-C674-4915-AA61-E47C03148745}" dt="2021-09-07T18:06:21.816" v="108" actId="20577"/>
        <pc:sldMkLst>
          <pc:docMk/>
          <pc:sldMk cId="2994932104" sldId="277"/>
        </pc:sldMkLst>
        <pc:spChg chg="mod">
          <ac:chgData name="Кантер Андрей" userId="941e7060-58f1-48b3-84b0-9f3e0f5fde74" providerId="ADAL" clId="{787FA6AB-C674-4915-AA61-E47C03148745}" dt="2021-09-07T18:06:03.600" v="16" actId="20577"/>
          <ac:spMkLst>
            <pc:docMk/>
            <pc:sldMk cId="2994932104" sldId="277"/>
            <ac:spMk id="14" creationId="{00000000-0000-0000-0000-000000000000}"/>
          </ac:spMkLst>
        </pc:spChg>
        <pc:spChg chg="mod">
          <ac:chgData name="Кантер Андрей" userId="941e7060-58f1-48b3-84b0-9f3e0f5fde74" providerId="ADAL" clId="{787FA6AB-C674-4915-AA61-E47C03148745}" dt="2021-09-07T18:06:21.816" v="108" actId="20577"/>
          <ac:spMkLst>
            <pc:docMk/>
            <pc:sldMk cId="2994932104" sldId="277"/>
            <ac:spMk id="15" creationId="{00000000-0000-0000-0000-000000000000}"/>
          </ac:spMkLst>
        </pc:spChg>
      </pc:sldChg>
      <pc:sldChg chg="modSp">
        <pc:chgData name="Кантер Андрей" userId="941e7060-58f1-48b3-84b0-9f3e0f5fde74" providerId="ADAL" clId="{787FA6AB-C674-4915-AA61-E47C03148745}" dt="2021-09-07T18:35:13.880" v="811" actId="20577"/>
        <pc:sldMkLst>
          <pc:docMk/>
          <pc:sldMk cId="982878048" sldId="278"/>
        </pc:sldMkLst>
        <pc:spChg chg="mod">
          <ac:chgData name="Кантер Андрей" userId="941e7060-58f1-48b3-84b0-9f3e0f5fde74" providerId="ADAL" clId="{787FA6AB-C674-4915-AA61-E47C03148745}" dt="2021-09-07T18:16:40.122" v="174" actId="1076"/>
          <ac:spMkLst>
            <pc:docMk/>
            <pc:sldMk cId="982878048" sldId="278"/>
            <ac:spMk id="4" creationId="{00000000-0000-0000-0000-000000000000}"/>
          </ac:spMkLst>
        </pc:spChg>
        <pc:spChg chg="mod">
          <ac:chgData name="Кантер Андрей" userId="941e7060-58f1-48b3-84b0-9f3e0f5fde74" providerId="ADAL" clId="{787FA6AB-C674-4915-AA61-E47C03148745}" dt="2021-09-07T18:35:13.880" v="811" actId="20577"/>
          <ac:spMkLst>
            <pc:docMk/>
            <pc:sldMk cId="982878048" sldId="278"/>
            <ac:spMk id="5" creationId="{00000000-0000-0000-0000-000000000000}"/>
          </ac:spMkLst>
        </pc:spChg>
      </pc:sldChg>
      <pc:sldChg chg="del">
        <pc:chgData name="Кантер Андрей" userId="941e7060-58f1-48b3-84b0-9f3e0f5fde74" providerId="ADAL" clId="{787FA6AB-C674-4915-AA61-E47C03148745}" dt="2021-09-07T19:01:59.560" v="2125" actId="2696"/>
        <pc:sldMkLst>
          <pc:docMk/>
          <pc:sldMk cId="2850665675" sldId="279"/>
        </pc:sldMkLst>
      </pc:sldChg>
      <pc:sldChg chg="del">
        <pc:chgData name="Кантер Андрей" userId="941e7060-58f1-48b3-84b0-9f3e0f5fde74" providerId="ADAL" clId="{787FA6AB-C674-4915-AA61-E47C03148745}" dt="2021-09-07T19:01:59.589" v="2126" actId="2696"/>
        <pc:sldMkLst>
          <pc:docMk/>
          <pc:sldMk cId="253628639" sldId="280"/>
        </pc:sldMkLst>
      </pc:sldChg>
      <pc:sldChg chg="del">
        <pc:chgData name="Кантер Андрей" userId="941e7060-58f1-48b3-84b0-9f3e0f5fde74" providerId="ADAL" clId="{787FA6AB-C674-4915-AA61-E47C03148745}" dt="2021-09-07T19:01:59.628" v="2127" actId="2696"/>
        <pc:sldMkLst>
          <pc:docMk/>
          <pc:sldMk cId="655428106" sldId="281"/>
        </pc:sldMkLst>
      </pc:sldChg>
      <pc:sldChg chg="del">
        <pc:chgData name="Кантер Андрей" userId="941e7060-58f1-48b3-84b0-9f3e0f5fde74" providerId="ADAL" clId="{787FA6AB-C674-4915-AA61-E47C03148745}" dt="2021-09-07T19:01:59.952" v="2138" actId="2696"/>
        <pc:sldMkLst>
          <pc:docMk/>
          <pc:sldMk cId="1803572553" sldId="282"/>
        </pc:sldMkLst>
      </pc:sldChg>
      <pc:sldChg chg="modSp">
        <pc:chgData name="Кантер Андрей" userId="941e7060-58f1-48b3-84b0-9f3e0f5fde74" providerId="ADAL" clId="{787FA6AB-C674-4915-AA61-E47C03148745}" dt="2021-09-07T18:16:12.598" v="133" actId="20577"/>
        <pc:sldMkLst>
          <pc:docMk/>
          <pc:sldMk cId="3179078196" sldId="286"/>
        </pc:sldMkLst>
        <pc:spChg chg="mod">
          <ac:chgData name="Кантер Андрей" userId="941e7060-58f1-48b3-84b0-9f3e0f5fde74" providerId="ADAL" clId="{787FA6AB-C674-4915-AA61-E47C03148745}" dt="2021-09-07T18:16:04.783" v="109"/>
          <ac:spMkLst>
            <pc:docMk/>
            <pc:sldMk cId="3179078196" sldId="286"/>
            <ac:spMk id="6" creationId="{00000000-0000-0000-0000-000000000000}"/>
          </ac:spMkLst>
        </pc:spChg>
        <pc:spChg chg="mod">
          <ac:chgData name="Кантер Андрей" userId="941e7060-58f1-48b3-84b0-9f3e0f5fde74" providerId="ADAL" clId="{787FA6AB-C674-4915-AA61-E47C03148745}" dt="2021-09-07T18:16:12.598" v="133" actId="20577"/>
          <ac:spMkLst>
            <pc:docMk/>
            <pc:sldMk cId="3179078196" sldId="286"/>
            <ac:spMk id="7" creationId="{00000000-0000-0000-0000-000000000000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00:35.137" v="2087" actId="20577"/>
        <pc:sldMkLst>
          <pc:docMk/>
          <pc:sldMk cId="1616026959" sldId="287"/>
        </pc:sldMkLst>
        <pc:spChg chg="mod">
          <ac:chgData name="Кантер Андрей" userId="941e7060-58f1-48b3-84b0-9f3e0f5fde74" providerId="ADAL" clId="{787FA6AB-C674-4915-AA61-E47C03148745}" dt="2021-09-07T18:46:25.297" v="850" actId="20577"/>
          <ac:spMkLst>
            <pc:docMk/>
            <pc:sldMk cId="1616026959" sldId="287"/>
            <ac:spMk id="4" creationId="{00000000-0000-0000-0000-000000000000}"/>
          </ac:spMkLst>
        </pc:spChg>
        <pc:spChg chg="mod">
          <ac:chgData name="Кантер Андрей" userId="941e7060-58f1-48b3-84b0-9f3e0f5fde74" providerId="ADAL" clId="{787FA6AB-C674-4915-AA61-E47C03148745}" dt="2021-09-07T19:00:35.137" v="2087" actId="20577"/>
          <ac:spMkLst>
            <pc:docMk/>
            <pc:sldMk cId="1616026959" sldId="287"/>
            <ac:spMk id="5" creationId="{00000000-0000-0000-0000-000000000000}"/>
          </ac:spMkLst>
        </pc:spChg>
      </pc:sldChg>
      <pc:sldChg chg="addSp delSp modSp add">
        <pc:chgData name="Кантер Андрей" userId="941e7060-58f1-48b3-84b0-9f3e0f5fde74" providerId="ADAL" clId="{787FA6AB-C674-4915-AA61-E47C03148745}" dt="2021-09-07T18:47:38.396" v="892" actId="1076"/>
        <pc:sldMkLst>
          <pc:docMk/>
          <pc:sldMk cId="3408959002" sldId="288"/>
        </pc:sldMkLst>
        <pc:spChg chg="mod">
          <ac:chgData name="Кантер Андрей" userId="941e7060-58f1-48b3-84b0-9f3e0f5fde74" providerId="ADAL" clId="{787FA6AB-C674-4915-AA61-E47C03148745}" dt="2021-09-07T18:46:40.252" v="887" actId="1076"/>
          <ac:spMkLst>
            <pc:docMk/>
            <pc:sldMk cId="3408959002" sldId="288"/>
            <ac:spMk id="3" creationId="{052E18EA-8EE7-4A30-A338-A481D735949A}"/>
          </ac:spMkLst>
        </pc:spChg>
        <pc:spChg chg="del">
          <ac:chgData name="Кантер Андрей" userId="941e7060-58f1-48b3-84b0-9f3e0f5fde74" providerId="ADAL" clId="{787FA6AB-C674-4915-AA61-E47C03148745}" dt="2021-09-07T18:47:29.460" v="888" actId="478"/>
          <ac:spMkLst>
            <pc:docMk/>
            <pc:sldMk cId="3408959002" sldId="288"/>
            <ac:spMk id="4" creationId="{84108E7B-AF36-411E-9197-FFDA828C4454}"/>
          </ac:spMkLst>
        </pc:spChg>
        <pc:picChg chg="add mod">
          <ac:chgData name="Кантер Андрей" userId="941e7060-58f1-48b3-84b0-9f3e0f5fde74" providerId="ADAL" clId="{787FA6AB-C674-4915-AA61-E47C03148745}" dt="2021-09-07T18:47:38.396" v="892" actId="1076"/>
          <ac:picMkLst>
            <pc:docMk/>
            <pc:sldMk cId="3408959002" sldId="288"/>
            <ac:picMk id="5" creationId="{90E16DF9-30B2-4873-AF9F-29AA46F8B6B3}"/>
          </ac:picMkLst>
        </pc:picChg>
      </pc:sldChg>
      <pc:sldChg chg="modSp add">
        <pc:chgData name="Кантер Андрей" userId="941e7060-58f1-48b3-84b0-9f3e0f5fde74" providerId="ADAL" clId="{787FA6AB-C674-4915-AA61-E47C03148745}" dt="2021-09-07T19:25:36.410" v="3014" actId="20577"/>
        <pc:sldMkLst>
          <pc:docMk/>
          <pc:sldMk cId="4051625065" sldId="289"/>
        </pc:sldMkLst>
        <pc:spChg chg="mod">
          <ac:chgData name="Кантер Андрей" userId="941e7060-58f1-48b3-84b0-9f3e0f5fde74" providerId="ADAL" clId="{787FA6AB-C674-4915-AA61-E47C03148745}" dt="2021-09-07T19:01:45.275" v="2116" actId="1076"/>
          <ac:spMkLst>
            <pc:docMk/>
            <pc:sldMk cId="4051625065" sldId="289"/>
            <ac:spMk id="3" creationId="{6F4CB064-F348-4D8E-BDBB-6574AAC3F3A3}"/>
          </ac:spMkLst>
        </pc:spChg>
        <pc:spChg chg="mod">
          <ac:chgData name="Кантер Андрей" userId="941e7060-58f1-48b3-84b0-9f3e0f5fde74" providerId="ADAL" clId="{787FA6AB-C674-4915-AA61-E47C03148745}" dt="2021-09-07T19:25:36.410" v="3014" actId="20577"/>
          <ac:spMkLst>
            <pc:docMk/>
            <pc:sldMk cId="4051625065" sldId="289"/>
            <ac:spMk id="4" creationId="{24DDAADB-2941-4330-820F-228F974C823E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27:36.096" v="3208" actId="20577"/>
        <pc:sldMkLst>
          <pc:docMk/>
          <pc:sldMk cId="2768831359" sldId="290"/>
        </pc:sldMkLst>
        <pc:spChg chg="mod">
          <ac:chgData name="Кантер Андрей" userId="941e7060-58f1-48b3-84b0-9f3e0f5fde74" providerId="ADAL" clId="{787FA6AB-C674-4915-AA61-E47C03148745}" dt="2021-09-07T19:26:27.737" v="3074" actId="1076"/>
          <ac:spMkLst>
            <pc:docMk/>
            <pc:sldMk cId="2768831359" sldId="290"/>
            <ac:spMk id="3" creationId="{6F4CB064-F348-4D8E-BDBB-6574AAC3F3A3}"/>
          </ac:spMkLst>
        </pc:spChg>
        <pc:spChg chg="mod">
          <ac:chgData name="Кантер Андрей" userId="941e7060-58f1-48b3-84b0-9f3e0f5fde74" providerId="ADAL" clId="{787FA6AB-C674-4915-AA61-E47C03148745}" dt="2021-09-07T19:27:36.096" v="3208" actId="20577"/>
          <ac:spMkLst>
            <pc:docMk/>
            <pc:sldMk cId="2768831359" sldId="290"/>
            <ac:spMk id="4" creationId="{24DDAADB-2941-4330-820F-228F974C823E}"/>
          </ac:spMkLst>
        </pc:spChg>
      </pc:sldChg>
      <pc:sldChg chg="addSp delSp modSp add">
        <pc:chgData name="Кантер Андрей" userId="941e7060-58f1-48b3-84b0-9f3e0f5fde74" providerId="ADAL" clId="{787FA6AB-C674-4915-AA61-E47C03148745}" dt="2021-09-07T19:11:29.313" v="2242" actId="20577"/>
        <pc:sldMkLst>
          <pc:docMk/>
          <pc:sldMk cId="693332346" sldId="291"/>
        </pc:sldMkLst>
        <pc:spChg chg="mod">
          <ac:chgData name="Кантер Андрей" userId="941e7060-58f1-48b3-84b0-9f3e0f5fde74" providerId="ADAL" clId="{787FA6AB-C674-4915-AA61-E47C03148745}" dt="2021-09-07T19:11:29.313" v="2242" actId="20577"/>
          <ac:spMkLst>
            <pc:docMk/>
            <pc:sldMk cId="693332346" sldId="291"/>
            <ac:spMk id="3" creationId="{6F4CB064-F348-4D8E-BDBB-6574AAC3F3A3}"/>
          </ac:spMkLst>
        </pc:spChg>
        <pc:spChg chg="del">
          <ac:chgData name="Кантер Андрей" userId="941e7060-58f1-48b3-84b0-9f3e0f5fde74" providerId="ADAL" clId="{787FA6AB-C674-4915-AA61-E47C03148745}" dt="2021-09-07T19:10:56.543" v="2174" actId="478"/>
          <ac:spMkLst>
            <pc:docMk/>
            <pc:sldMk cId="693332346" sldId="291"/>
            <ac:spMk id="4" creationId="{24DDAADB-2941-4330-820F-228F974C823E}"/>
          </ac:spMkLst>
        </pc:spChg>
        <pc:spChg chg="add del mod">
          <ac:chgData name="Кантер Андрей" userId="941e7060-58f1-48b3-84b0-9f3e0f5fde74" providerId="ADAL" clId="{787FA6AB-C674-4915-AA61-E47C03148745}" dt="2021-09-07T19:11:06.449" v="2179" actId="478"/>
          <ac:spMkLst>
            <pc:docMk/>
            <pc:sldMk cId="693332346" sldId="291"/>
            <ac:spMk id="6" creationId="{6B97565F-2D17-49F5-B376-F7F90B68F0A1}"/>
          </ac:spMkLst>
        </pc:spChg>
        <pc:graphicFrameChg chg="add del">
          <ac:chgData name="Кантер Андрей" userId="941e7060-58f1-48b3-84b0-9f3e0f5fde74" providerId="ADAL" clId="{787FA6AB-C674-4915-AA61-E47C03148745}" dt="2021-09-07T19:11:04.949" v="2178"/>
          <ac:graphicFrameMkLst>
            <pc:docMk/>
            <pc:sldMk cId="693332346" sldId="291"/>
            <ac:graphicFrameMk id="7" creationId="{6BD9C336-3DBD-4324-ABC8-DFEEE9A2E1C0}"/>
          </ac:graphicFrameMkLst>
        </pc:graphicFrameChg>
        <pc:picChg chg="add mod">
          <ac:chgData name="Кантер Андрей" userId="941e7060-58f1-48b3-84b0-9f3e0f5fde74" providerId="ADAL" clId="{787FA6AB-C674-4915-AA61-E47C03148745}" dt="2021-09-07T19:11:14.305" v="2182" actId="1076"/>
          <ac:picMkLst>
            <pc:docMk/>
            <pc:sldMk cId="693332346" sldId="291"/>
            <ac:picMk id="8" creationId="{5F785B64-223B-421A-8565-B6A319A53708}"/>
          </ac:picMkLst>
        </pc:picChg>
      </pc:sldChg>
      <pc:sldChg chg="addSp delSp modSp add">
        <pc:chgData name="Кантер Андрей" userId="941e7060-58f1-48b3-84b0-9f3e0f5fde74" providerId="ADAL" clId="{787FA6AB-C674-4915-AA61-E47C03148745}" dt="2021-09-07T19:17:50.916" v="2527" actId="14100"/>
        <pc:sldMkLst>
          <pc:docMk/>
          <pc:sldMk cId="3880676940" sldId="292"/>
        </pc:sldMkLst>
        <pc:spChg chg="mod">
          <ac:chgData name="Кантер Андрей" userId="941e7060-58f1-48b3-84b0-9f3e0f5fde74" providerId="ADAL" clId="{787FA6AB-C674-4915-AA61-E47C03148745}" dt="2021-09-07T19:11:40.881" v="2262" actId="1076"/>
          <ac:spMkLst>
            <pc:docMk/>
            <pc:sldMk cId="3880676940" sldId="292"/>
            <ac:spMk id="3" creationId="{B50E0754-6258-4AA7-B257-81F0D5C522D9}"/>
          </ac:spMkLst>
        </pc:spChg>
        <pc:spChg chg="mod">
          <ac:chgData name="Кантер Андрей" userId="941e7060-58f1-48b3-84b0-9f3e0f5fde74" providerId="ADAL" clId="{787FA6AB-C674-4915-AA61-E47C03148745}" dt="2021-09-07T19:17:27.194" v="2522" actId="6549"/>
          <ac:spMkLst>
            <pc:docMk/>
            <pc:sldMk cId="3880676940" sldId="292"/>
            <ac:spMk id="4" creationId="{B852B63E-8221-4280-80FE-26C16D1CF6EF}"/>
          </ac:spMkLst>
        </pc:spChg>
        <pc:spChg chg="add del">
          <ac:chgData name="Кантер Андрей" userId="941e7060-58f1-48b3-84b0-9f3e0f5fde74" providerId="ADAL" clId="{787FA6AB-C674-4915-AA61-E47C03148745}" dt="2021-09-07T19:13:35.905" v="2459"/>
          <ac:spMkLst>
            <pc:docMk/>
            <pc:sldMk cId="3880676940" sldId="292"/>
            <ac:spMk id="5" creationId="{9F80C565-4A72-4149-87C1-A58730231B14}"/>
          </ac:spMkLst>
        </pc:spChg>
        <pc:picChg chg="add del mod">
          <ac:chgData name="Кантер Андрей" userId="941e7060-58f1-48b3-84b0-9f3e0f5fde74" providerId="ADAL" clId="{787FA6AB-C674-4915-AA61-E47C03148745}" dt="2021-09-07T19:17:35.270" v="2524" actId="478"/>
          <ac:picMkLst>
            <pc:docMk/>
            <pc:sldMk cId="3880676940" sldId="292"/>
            <ac:picMk id="6" creationId="{774BFC82-C6F5-4FD3-A7D4-47F4DA18D849}"/>
          </ac:picMkLst>
        </pc:picChg>
        <pc:picChg chg="add mod">
          <ac:chgData name="Кантер Андрей" userId="941e7060-58f1-48b3-84b0-9f3e0f5fde74" providerId="ADAL" clId="{787FA6AB-C674-4915-AA61-E47C03148745}" dt="2021-09-07T19:17:50.916" v="2527" actId="14100"/>
          <ac:picMkLst>
            <pc:docMk/>
            <pc:sldMk cId="3880676940" sldId="292"/>
            <ac:picMk id="7" creationId="{908AF1DE-8E18-4427-8024-1686B73BA2AB}"/>
          </ac:picMkLst>
        </pc:picChg>
      </pc:sldChg>
      <pc:sldChg chg="modSp add">
        <pc:chgData name="Кантер Андрей" userId="941e7060-58f1-48b3-84b0-9f3e0f5fde74" providerId="ADAL" clId="{787FA6AB-C674-4915-AA61-E47C03148745}" dt="2021-09-07T19:44:46.003" v="4346" actId="20577"/>
        <pc:sldMkLst>
          <pc:docMk/>
          <pc:sldMk cId="1979599451" sldId="293"/>
        </pc:sldMkLst>
        <pc:spChg chg="mod">
          <ac:chgData name="Кантер Андрей" userId="941e7060-58f1-48b3-84b0-9f3e0f5fde74" providerId="ADAL" clId="{787FA6AB-C674-4915-AA61-E47C03148745}" dt="2021-09-07T19:26:24.713" v="3073" actId="1076"/>
          <ac:spMkLst>
            <pc:docMk/>
            <pc:sldMk cId="1979599451" sldId="293"/>
            <ac:spMk id="3" creationId="{5DAC5763-FC3E-4BA5-9EAC-9D4ECB8260FC}"/>
          </ac:spMkLst>
        </pc:spChg>
        <pc:spChg chg="mod">
          <ac:chgData name="Кантер Андрей" userId="941e7060-58f1-48b3-84b0-9f3e0f5fde74" providerId="ADAL" clId="{787FA6AB-C674-4915-AA61-E47C03148745}" dt="2021-09-07T19:44:46.003" v="4346" actId="20577"/>
          <ac:spMkLst>
            <pc:docMk/>
            <pc:sldMk cId="1979599451" sldId="293"/>
            <ac:spMk id="4" creationId="{2B48A84B-B7B5-4FF0-A39D-10A61E714D1D}"/>
          </ac:spMkLst>
        </pc:spChg>
      </pc:sldChg>
      <pc:sldChg chg="modSp add setBg">
        <pc:chgData name="Кантер Андрей" userId="941e7060-58f1-48b3-84b0-9f3e0f5fde74" providerId="ADAL" clId="{787FA6AB-C674-4915-AA61-E47C03148745}" dt="2021-09-07T19:32:01.611" v="3429"/>
        <pc:sldMkLst>
          <pc:docMk/>
          <pc:sldMk cId="1984206878" sldId="294"/>
        </pc:sldMkLst>
        <pc:spChg chg="mod">
          <ac:chgData name="Кантер Андрей" userId="941e7060-58f1-48b3-84b0-9f3e0f5fde74" providerId="ADAL" clId="{787FA6AB-C674-4915-AA61-E47C03148745}" dt="2021-09-07T19:30:14.594" v="3423" actId="20577"/>
          <ac:spMkLst>
            <pc:docMk/>
            <pc:sldMk cId="1984206878" sldId="294"/>
            <ac:spMk id="4" creationId="{24DDAADB-2941-4330-820F-228F974C823E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40:15.851" v="3884" actId="20577"/>
        <pc:sldMkLst>
          <pc:docMk/>
          <pc:sldMk cId="2990101236" sldId="295"/>
        </pc:sldMkLst>
        <pc:spChg chg="mod">
          <ac:chgData name="Кантер Андрей" userId="941e7060-58f1-48b3-84b0-9f3e0f5fde74" providerId="ADAL" clId="{787FA6AB-C674-4915-AA61-E47C03148745}" dt="2021-09-07T19:32:15.718" v="3433" actId="6549"/>
          <ac:spMkLst>
            <pc:docMk/>
            <pc:sldMk cId="2990101236" sldId="295"/>
            <ac:spMk id="3" creationId="{19EE42FF-6D1E-45D2-94BD-66C06EEB8066}"/>
          </ac:spMkLst>
        </pc:spChg>
        <pc:spChg chg="mod">
          <ac:chgData name="Кантер Андрей" userId="941e7060-58f1-48b3-84b0-9f3e0f5fde74" providerId="ADAL" clId="{787FA6AB-C674-4915-AA61-E47C03148745}" dt="2021-09-07T19:40:15.851" v="3884" actId="20577"/>
          <ac:spMkLst>
            <pc:docMk/>
            <pc:sldMk cId="2990101236" sldId="295"/>
            <ac:spMk id="4" creationId="{7F9927C3-EBD7-4341-BC6B-00AD005461DF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38:28.982" v="3756" actId="123"/>
        <pc:sldMkLst>
          <pc:docMk/>
          <pc:sldMk cId="342710763" sldId="296"/>
        </pc:sldMkLst>
        <pc:spChg chg="mod">
          <ac:chgData name="Кантер Андрей" userId="941e7060-58f1-48b3-84b0-9f3e0f5fde74" providerId="ADAL" clId="{787FA6AB-C674-4915-AA61-E47C03148745}" dt="2021-09-07T19:37:48.826" v="3714" actId="207"/>
          <ac:spMkLst>
            <pc:docMk/>
            <pc:sldMk cId="342710763" sldId="296"/>
            <ac:spMk id="3" creationId="{19EE42FF-6D1E-45D2-94BD-66C06EEB8066}"/>
          </ac:spMkLst>
        </pc:spChg>
        <pc:spChg chg="mod">
          <ac:chgData name="Кантер Андрей" userId="941e7060-58f1-48b3-84b0-9f3e0f5fde74" providerId="ADAL" clId="{787FA6AB-C674-4915-AA61-E47C03148745}" dt="2021-09-07T19:38:28.982" v="3756" actId="123"/>
          <ac:spMkLst>
            <pc:docMk/>
            <pc:sldMk cId="342710763" sldId="296"/>
            <ac:spMk id="4" creationId="{7F9927C3-EBD7-4341-BC6B-00AD005461DF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39:43.063" v="3860" actId="20577"/>
        <pc:sldMkLst>
          <pc:docMk/>
          <pc:sldMk cId="3929298733" sldId="297"/>
        </pc:sldMkLst>
        <pc:spChg chg="mod">
          <ac:chgData name="Кантер Андрей" userId="941e7060-58f1-48b3-84b0-9f3e0f5fde74" providerId="ADAL" clId="{787FA6AB-C674-4915-AA61-E47C03148745}" dt="2021-09-07T19:38:59.815" v="3759" actId="207"/>
          <ac:spMkLst>
            <pc:docMk/>
            <pc:sldMk cId="3929298733" sldId="297"/>
            <ac:spMk id="3" creationId="{19EE42FF-6D1E-45D2-94BD-66C06EEB8066}"/>
          </ac:spMkLst>
        </pc:spChg>
        <pc:spChg chg="mod">
          <ac:chgData name="Кантер Андрей" userId="941e7060-58f1-48b3-84b0-9f3e0f5fde74" providerId="ADAL" clId="{787FA6AB-C674-4915-AA61-E47C03148745}" dt="2021-09-07T19:39:43.063" v="3860" actId="20577"/>
          <ac:spMkLst>
            <pc:docMk/>
            <pc:sldMk cId="3929298733" sldId="297"/>
            <ac:spMk id="4" creationId="{7F9927C3-EBD7-4341-BC6B-00AD005461DF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41:07.779" v="3903" actId="20577"/>
        <pc:sldMkLst>
          <pc:docMk/>
          <pc:sldMk cId="509542040" sldId="298"/>
        </pc:sldMkLst>
        <pc:spChg chg="mod">
          <ac:chgData name="Кантер Андрей" userId="941e7060-58f1-48b3-84b0-9f3e0f5fde74" providerId="ADAL" clId="{787FA6AB-C674-4915-AA61-E47C03148745}" dt="2021-09-07T19:40:39.998" v="3889" actId="20577"/>
          <ac:spMkLst>
            <pc:docMk/>
            <pc:sldMk cId="509542040" sldId="298"/>
            <ac:spMk id="3" creationId="{19EE42FF-6D1E-45D2-94BD-66C06EEB8066}"/>
          </ac:spMkLst>
        </pc:spChg>
        <pc:spChg chg="mod">
          <ac:chgData name="Кантер Андрей" userId="941e7060-58f1-48b3-84b0-9f3e0f5fde74" providerId="ADAL" clId="{787FA6AB-C674-4915-AA61-E47C03148745}" dt="2021-09-07T19:41:07.779" v="3903" actId="20577"/>
          <ac:spMkLst>
            <pc:docMk/>
            <pc:sldMk cId="509542040" sldId="298"/>
            <ac:spMk id="4" creationId="{7F9927C3-EBD7-4341-BC6B-00AD005461DF}"/>
          </ac:spMkLst>
        </pc:spChg>
      </pc:sldChg>
      <pc:sldChg chg="modSp add">
        <pc:chgData name="Кантер Андрей" userId="941e7060-58f1-48b3-84b0-9f3e0f5fde74" providerId="ADAL" clId="{787FA6AB-C674-4915-AA61-E47C03148745}" dt="2021-09-07T19:42:53.673" v="4005" actId="20577"/>
        <pc:sldMkLst>
          <pc:docMk/>
          <pc:sldMk cId="2981136010" sldId="299"/>
        </pc:sldMkLst>
        <pc:spChg chg="mod">
          <ac:chgData name="Кантер Андрей" userId="941e7060-58f1-48b3-84b0-9f3e0f5fde74" providerId="ADAL" clId="{787FA6AB-C674-4915-AA61-E47C03148745}" dt="2021-09-07T19:41:39.306" v="3910" actId="1076"/>
          <ac:spMkLst>
            <pc:docMk/>
            <pc:sldMk cId="2981136010" sldId="299"/>
            <ac:spMk id="3" creationId="{19EE42FF-6D1E-45D2-94BD-66C06EEB8066}"/>
          </ac:spMkLst>
        </pc:spChg>
        <pc:spChg chg="mod">
          <ac:chgData name="Кантер Андрей" userId="941e7060-58f1-48b3-84b0-9f3e0f5fde74" providerId="ADAL" clId="{787FA6AB-C674-4915-AA61-E47C03148745}" dt="2021-09-07T19:42:53.673" v="4005" actId="20577"/>
          <ac:spMkLst>
            <pc:docMk/>
            <pc:sldMk cId="2981136010" sldId="299"/>
            <ac:spMk id="4" creationId="{7F9927C3-EBD7-4341-BC6B-00AD005461DF}"/>
          </ac:spMkLst>
        </pc:spChg>
      </pc:sldChg>
      <pc:sldChg chg="delSp modSp add">
        <pc:chgData name="Кантер Андрей" userId="941e7060-58f1-48b3-84b0-9f3e0f5fde74" providerId="ADAL" clId="{787FA6AB-C674-4915-AA61-E47C03148745}" dt="2021-09-07T19:46:23.012" v="4431" actId="1076"/>
        <pc:sldMkLst>
          <pc:docMk/>
          <pc:sldMk cId="4159255001" sldId="300"/>
        </pc:sldMkLst>
        <pc:spChg chg="mod">
          <ac:chgData name="Кантер Андрей" userId="941e7060-58f1-48b3-84b0-9f3e0f5fde74" providerId="ADAL" clId="{787FA6AB-C674-4915-AA61-E47C03148745}" dt="2021-09-07T19:46:23.012" v="4431" actId="1076"/>
          <ac:spMkLst>
            <pc:docMk/>
            <pc:sldMk cId="4159255001" sldId="300"/>
            <ac:spMk id="3" creationId="{688141C4-2578-4637-9439-025EBF92DE66}"/>
          </ac:spMkLst>
        </pc:spChg>
        <pc:spChg chg="del">
          <ac:chgData name="Кантер Андрей" userId="941e7060-58f1-48b3-84b0-9f3e0f5fde74" providerId="ADAL" clId="{787FA6AB-C674-4915-AA61-E47C03148745}" dt="2021-09-07T19:45:20.295" v="4354" actId="478"/>
          <ac:spMkLst>
            <pc:docMk/>
            <pc:sldMk cId="4159255001" sldId="300"/>
            <ac:spMk id="4" creationId="{CDF7ADBD-889F-4047-B256-AEB52AE9FEAE}"/>
          </ac:spMkLst>
        </pc:spChg>
      </pc:sldChg>
      <pc:sldChg chg="addSp modSp add">
        <pc:chgData name="Кантер Андрей" userId="941e7060-58f1-48b3-84b0-9f3e0f5fde74" providerId="ADAL" clId="{787FA6AB-C674-4915-AA61-E47C03148745}" dt="2021-09-07T20:06:53.240" v="5567" actId="20577"/>
        <pc:sldMkLst>
          <pc:docMk/>
          <pc:sldMk cId="3813384031" sldId="301"/>
        </pc:sldMkLst>
        <pc:spChg chg="mod">
          <ac:chgData name="Кантер Андрей" userId="941e7060-58f1-48b3-84b0-9f3e0f5fde74" providerId="ADAL" clId="{787FA6AB-C674-4915-AA61-E47C03148745}" dt="2021-09-07T19:45:36.588" v="4393" actId="1076"/>
          <ac:spMkLst>
            <pc:docMk/>
            <pc:sldMk cId="3813384031" sldId="301"/>
            <ac:spMk id="3" creationId="{688141C4-2578-4637-9439-025EBF92DE66}"/>
          </ac:spMkLst>
        </pc:spChg>
        <pc:spChg chg="add mod">
          <ac:chgData name="Кантер Андрей" userId="941e7060-58f1-48b3-84b0-9f3e0f5fde74" providerId="ADAL" clId="{787FA6AB-C674-4915-AA61-E47C03148745}" dt="2021-09-07T20:06:53.240" v="5567" actId="20577"/>
          <ac:spMkLst>
            <pc:docMk/>
            <pc:sldMk cId="3813384031" sldId="301"/>
            <ac:spMk id="4" creationId="{6092F533-1133-423C-BA65-09D8BEDBDEBC}"/>
          </ac:spMkLst>
        </pc:spChg>
      </pc:sldChg>
      <pc:sldChg chg="addSp modSp add">
        <pc:chgData name="Кантер Андрей" userId="941e7060-58f1-48b3-84b0-9f3e0f5fde74" providerId="ADAL" clId="{787FA6AB-C674-4915-AA61-E47C03148745}" dt="2021-09-07T20:25:12.657" v="6834" actId="20577"/>
        <pc:sldMkLst>
          <pc:docMk/>
          <pc:sldMk cId="2632552165" sldId="302"/>
        </pc:sldMkLst>
        <pc:spChg chg="mod">
          <ac:chgData name="Кантер Андрей" userId="941e7060-58f1-48b3-84b0-9f3e0f5fde74" providerId="ADAL" clId="{787FA6AB-C674-4915-AA61-E47C03148745}" dt="2021-09-07T20:23:46.929" v="6726" actId="20577"/>
          <ac:spMkLst>
            <pc:docMk/>
            <pc:sldMk cId="2632552165" sldId="302"/>
            <ac:spMk id="3" creationId="{688141C4-2578-4637-9439-025EBF92DE66}"/>
          </ac:spMkLst>
        </pc:spChg>
        <pc:spChg chg="add mod">
          <ac:chgData name="Кантер Андрей" userId="941e7060-58f1-48b3-84b0-9f3e0f5fde74" providerId="ADAL" clId="{787FA6AB-C674-4915-AA61-E47C03148745}" dt="2021-09-07T20:25:12.657" v="6834" actId="20577"/>
          <ac:spMkLst>
            <pc:docMk/>
            <pc:sldMk cId="2632552165" sldId="302"/>
            <ac:spMk id="4" creationId="{C32D1175-D2CF-4BF8-89E7-DFCED101430A}"/>
          </ac:spMkLst>
        </pc:spChg>
      </pc:sldChg>
      <pc:sldChg chg="addSp delSp modSp add">
        <pc:chgData name="Кантер Андрей" userId="941e7060-58f1-48b3-84b0-9f3e0f5fde74" providerId="ADAL" clId="{787FA6AB-C674-4915-AA61-E47C03148745}" dt="2021-09-07T20:22:06.335" v="6723" actId="20577"/>
        <pc:sldMkLst>
          <pc:docMk/>
          <pc:sldMk cId="3447963200" sldId="303"/>
        </pc:sldMkLst>
        <pc:spChg chg="mod">
          <ac:chgData name="Кантер Андрей" userId="941e7060-58f1-48b3-84b0-9f3e0f5fde74" providerId="ADAL" clId="{787FA6AB-C674-4915-AA61-E47C03148745}" dt="2021-09-07T19:45:53.514" v="4423" actId="20577"/>
          <ac:spMkLst>
            <pc:docMk/>
            <pc:sldMk cId="3447963200" sldId="303"/>
            <ac:spMk id="3" creationId="{688141C4-2578-4637-9439-025EBF92DE66}"/>
          </ac:spMkLst>
        </pc:spChg>
        <pc:spChg chg="add mod">
          <ac:chgData name="Кантер Андрей" userId="941e7060-58f1-48b3-84b0-9f3e0f5fde74" providerId="ADAL" clId="{787FA6AB-C674-4915-AA61-E47C03148745}" dt="2021-09-07T20:22:06.335" v="6723" actId="20577"/>
          <ac:spMkLst>
            <pc:docMk/>
            <pc:sldMk cId="3447963200" sldId="303"/>
            <ac:spMk id="4" creationId="{52E93561-0BB9-47AF-83AA-29EA0A542E80}"/>
          </ac:spMkLst>
        </pc:spChg>
        <pc:spChg chg="add mod">
          <ac:chgData name="Кантер Андрей" userId="941e7060-58f1-48b3-84b0-9f3e0f5fde74" providerId="ADAL" clId="{787FA6AB-C674-4915-AA61-E47C03148745}" dt="2021-09-07T20:22:01.153" v="6715" actId="20577"/>
          <ac:spMkLst>
            <pc:docMk/>
            <pc:sldMk cId="3447963200" sldId="303"/>
            <ac:spMk id="5" creationId="{0D5BFBAA-CEC7-413C-A0A2-BCC42E085F86}"/>
          </ac:spMkLst>
        </pc:spChg>
        <pc:picChg chg="add del mod">
          <ac:chgData name="Кантер Андрей" userId="941e7060-58f1-48b3-84b0-9f3e0f5fde74" providerId="ADAL" clId="{787FA6AB-C674-4915-AA61-E47C03148745}" dt="2021-09-07T20:21:24.496" v="6682" actId="478"/>
          <ac:picMkLst>
            <pc:docMk/>
            <pc:sldMk cId="3447963200" sldId="303"/>
            <ac:picMk id="7" creationId="{472C8558-3BE5-49EB-88A4-D2836BF0F254}"/>
          </ac:picMkLst>
        </pc:picChg>
      </pc:sldChg>
      <pc:sldChg chg="addSp delSp modSp add ord">
        <pc:chgData name="Кантер Андрей" userId="941e7060-58f1-48b3-84b0-9f3e0f5fde74" providerId="ADAL" clId="{787FA6AB-C674-4915-AA61-E47C03148745}" dt="2021-09-07T19:55:15.297" v="5007" actId="14100"/>
        <pc:sldMkLst>
          <pc:docMk/>
          <pc:sldMk cId="407572910" sldId="304"/>
        </pc:sldMkLst>
        <pc:spChg chg="mod">
          <ac:chgData name="Кантер Андрей" userId="941e7060-58f1-48b3-84b0-9f3e0f5fde74" providerId="ADAL" clId="{787FA6AB-C674-4915-AA61-E47C03148745}" dt="2021-09-07T19:46:53.765" v="4473" actId="1076"/>
          <ac:spMkLst>
            <pc:docMk/>
            <pc:sldMk cId="407572910" sldId="304"/>
            <ac:spMk id="3" creationId="{ACA78DBE-DA53-4CD0-89F1-B43893946B9C}"/>
          </ac:spMkLst>
        </pc:spChg>
        <pc:spChg chg="del">
          <ac:chgData name="Кантер Андрей" userId="941e7060-58f1-48b3-84b0-9f3e0f5fde74" providerId="ADAL" clId="{787FA6AB-C674-4915-AA61-E47C03148745}" dt="2021-09-07T19:47:53.747" v="4474" actId="478"/>
          <ac:spMkLst>
            <pc:docMk/>
            <pc:sldMk cId="407572910" sldId="304"/>
            <ac:spMk id="4" creationId="{5FB321ED-A517-43D0-8126-6146716F80F7}"/>
          </ac:spMkLst>
        </pc:spChg>
        <pc:spChg chg="add mod">
          <ac:chgData name="Кантер Андрей" userId="941e7060-58f1-48b3-84b0-9f3e0f5fde74" providerId="ADAL" clId="{787FA6AB-C674-4915-AA61-E47C03148745}" dt="2021-09-07T19:53:34.289" v="4877" actId="1076"/>
          <ac:spMkLst>
            <pc:docMk/>
            <pc:sldMk cId="407572910" sldId="304"/>
            <ac:spMk id="6" creationId="{2D452B1E-1D2C-4692-B5ED-657AE5CE832E}"/>
          </ac:spMkLst>
        </pc:spChg>
        <pc:spChg chg="add mod">
          <ac:chgData name="Кантер Андрей" userId="941e7060-58f1-48b3-84b0-9f3e0f5fde74" providerId="ADAL" clId="{787FA6AB-C674-4915-AA61-E47C03148745}" dt="2021-09-07T19:49:12.342" v="4592" actId="1076"/>
          <ac:spMkLst>
            <pc:docMk/>
            <pc:sldMk cId="407572910" sldId="304"/>
            <ac:spMk id="8" creationId="{E71CABF8-FCC2-427C-80BF-E347D5EBCE02}"/>
          </ac:spMkLst>
        </pc:spChg>
        <pc:spChg chg="add mod">
          <ac:chgData name="Кантер Андрей" userId="941e7060-58f1-48b3-84b0-9f3e0f5fde74" providerId="ADAL" clId="{787FA6AB-C674-4915-AA61-E47C03148745}" dt="2021-09-07T19:53:43.593" v="4878" actId="1076"/>
          <ac:spMkLst>
            <pc:docMk/>
            <pc:sldMk cId="407572910" sldId="304"/>
            <ac:spMk id="10" creationId="{001300BC-7278-4E65-8AE9-54D755356571}"/>
          </ac:spMkLst>
        </pc:spChg>
        <pc:spChg chg="add mod">
          <ac:chgData name="Кантер Андрей" userId="941e7060-58f1-48b3-84b0-9f3e0f5fde74" providerId="ADAL" clId="{787FA6AB-C674-4915-AA61-E47C03148745}" dt="2021-09-07T19:53:43.593" v="4878" actId="1076"/>
          <ac:spMkLst>
            <pc:docMk/>
            <pc:sldMk cId="407572910" sldId="304"/>
            <ac:spMk id="13" creationId="{70F2D8AE-7C25-4D76-BBF0-3A0E3CE7F1EB}"/>
          </ac:spMkLst>
        </pc:spChg>
        <pc:spChg chg="add mod">
          <ac:chgData name="Кантер Андрей" userId="941e7060-58f1-48b3-84b0-9f3e0f5fde74" providerId="ADAL" clId="{787FA6AB-C674-4915-AA61-E47C03148745}" dt="2021-09-07T19:55:03.801" v="5004" actId="1076"/>
          <ac:spMkLst>
            <pc:docMk/>
            <pc:sldMk cId="407572910" sldId="304"/>
            <ac:spMk id="24" creationId="{3F8FA283-5238-46FB-B626-FCFBB568235E}"/>
          </ac:spMkLst>
        </pc:spChg>
        <pc:picChg chg="add mod">
          <ac:chgData name="Кантер Андрей" userId="941e7060-58f1-48b3-84b0-9f3e0f5fde74" providerId="ADAL" clId="{787FA6AB-C674-4915-AA61-E47C03148745}" dt="2021-09-07T19:47:58.621" v="4477" actId="1076"/>
          <ac:picMkLst>
            <pc:docMk/>
            <pc:sldMk cId="407572910" sldId="304"/>
            <ac:picMk id="5" creationId="{B1B5045A-9B13-4ABB-B381-4661C9AAEDF1}"/>
          </ac:picMkLst>
        </pc:picChg>
        <pc:picChg chg="add mod">
          <ac:chgData name="Кантер Андрей" userId="941e7060-58f1-48b3-84b0-9f3e0f5fde74" providerId="ADAL" clId="{787FA6AB-C674-4915-AA61-E47C03148745}" dt="2021-09-07T19:49:13.958" v="4593" actId="1076"/>
          <ac:picMkLst>
            <pc:docMk/>
            <pc:sldMk cId="407572910" sldId="304"/>
            <ac:picMk id="7" creationId="{A49D1BC9-C3CD-4920-829B-FCFB3B7880F4}"/>
          </ac:picMkLst>
        </pc:picChg>
        <pc:picChg chg="add mod">
          <ac:chgData name="Кантер Андрей" userId="941e7060-58f1-48b3-84b0-9f3e0f5fde74" providerId="ADAL" clId="{787FA6AB-C674-4915-AA61-E47C03148745}" dt="2021-09-07T19:49:40.543" v="4598" actId="1076"/>
          <ac:picMkLst>
            <pc:docMk/>
            <pc:sldMk cId="407572910" sldId="304"/>
            <ac:picMk id="9" creationId="{0E4F84FD-34E6-49D0-AAF1-5F58CED8BC54}"/>
          </ac:picMkLst>
        </pc:picChg>
        <pc:picChg chg="add mod">
          <ac:chgData name="Кантер Андрей" userId="941e7060-58f1-48b3-84b0-9f3e0f5fde74" providerId="ADAL" clId="{787FA6AB-C674-4915-AA61-E47C03148745}" dt="2021-09-07T19:53:43.593" v="4878" actId="1076"/>
          <ac:picMkLst>
            <pc:docMk/>
            <pc:sldMk cId="407572910" sldId="304"/>
            <ac:picMk id="11" creationId="{B5D1E6E3-1B81-40D0-B630-7EDC9A92D3E4}"/>
          </ac:picMkLst>
        </pc:picChg>
        <pc:picChg chg="add mod">
          <ac:chgData name="Кантер Андрей" userId="941e7060-58f1-48b3-84b0-9f3e0f5fde74" providerId="ADAL" clId="{787FA6AB-C674-4915-AA61-E47C03148745}" dt="2021-09-07T19:53:43.593" v="4878" actId="1076"/>
          <ac:picMkLst>
            <pc:docMk/>
            <pc:sldMk cId="407572910" sldId="304"/>
            <ac:picMk id="12" creationId="{FD33D880-587E-4999-AC71-AE4525BA07AF}"/>
          </ac:picMkLst>
        </pc:picChg>
        <pc:picChg chg="add mod">
          <ac:chgData name="Кантер Андрей" userId="941e7060-58f1-48b3-84b0-9f3e0f5fde74" providerId="ADAL" clId="{787FA6AB-C674-4915-AA61-E47C03148745}" dt="2021-09-07T19:55:00.907" v="5003" actId="1076"/>
          <ac:picMkLst>
            <pc:docMk/>
            <pc:sldMk cId="407572910" sldId="304"/>
            <ac:picMk id="23" creationId="{A7A46DA9-FAFE-4D30-B00E-8962EF3D47E0}"/>
          </ac:picMkLst>
        </pc:picChg>
        <pc:cxnChg chg="add mod">
          <ac:chgData name="Кантер Андрей" userId="941e7060-58f1-48b3-84b0-9f3e0f5fde74" providerId="ADAL" clId="{787FA6AB-C674-4915-AA61-E47C03148745}" dt="2021-09-07T19:53:43.593" v="4878" actId="1076"/>
          <ac:cxnSpMkLst>
            <pc:docMk/>
            <pc:sldMk cId="407572910" sldId="304"/>
            <ac:cxnSpMk id="15" creationId="{41A152AD-E744-41D3-AA95-2FA6E577A3B0}"/>
          </ac:cxnSpMkLst>
        </pc:cxnChg>
        <pc:cxnChg chg="add mod">
          <ac:chgData name="Кантер Андрей" userId="941e7060-58f1-48b3-84b0-9f3e0f5fde74" providerId="ADAL" clId="{787FA6AB-C674-4915-AA61-E47C03148745}" dt="2021-09-07T19:53:46.144" v="4879" actId="14100"/>
          <ac:cxnSpMkLst>
            <pc:docMk/>
            <pc:sldMk cId="407572910" sldId="304"/>
            <ac:cxnSpMk id="16" creationId="{89C1BC1F-5758-4231-8373-EBE99357FC55}"/>
          </ac:cxnSpMkLst>
        </pc:cxnChg>
        <pc:cxnChg chg="add mod">
          <ac:chgData name="Кантер Андрей" userId="941e7060-58f1-48b3-84b0-9f3e0f5fde74" providerId="ADAL" clId="{787FA6AB-C674-4915-AA61-E47C03148745}" dt="2021-09-07T19:52:19.728" v="4691" actId="14100"/>
          <ac:cxnSpMkLst>
            <pc:docMk/>
            <pc:sldMk cId="407572910" sldId="304"/>
            <ac:cxnSpMk id="18" creationId="{2E00D079-B124-44B7-A9BA-FAE4B6DF9101}"/>
          </ac:cxnSpMkLst>
        </pc:cxnChg>
        <pc:cxnChg chg="add mod">
          <ac:chgData name="Кантер Андрей" userId="941e7060-58f1-48b3-84b0-9f3e0f5fde74" providerId="ADAL" clId="{787FA6AB-C674-4915-AA61-E47C03148745}" dt="2021-09-07T19:55:15.297" v="5007" actId="14100"/>
          <ac:cxnSpMkLst>
            <pc:docMk/>
            <pc:sldMk cId="407572910" sldId="304"/>
            <ac:cxnSpMk id="25" creationId="{FCB987FF-0118-4D8C-B78B-56752E22173A}"/>
          </ac:cxnSpMkLst>
        </pc:cxnChg>
      </pc:sldChg>
      <pc:sldChg chg="addSp delSp modSp add">
        <pc:chgData name="Кантер Андрей" userId="941e7060-58f1-48b3-84b0-9f3e0f5fde74" providerId="ADAL" clId="{787FA6AB-C674-4915-AA61-E47C03148745}" dt="2021-09-07T20:12:58.100" v="5983" actId="1076"/>
        <pc:sldMkLst>
          <pc:docMk/>
          <pc:sldMk cId="3127279185" sldId="305"/>
        </pc:sldMkLst>
        <pc:spChg chg="mod">
          <ac:chgData name="Кантер Андрей" userId="941e7060-58f1-48b3-84b0-9f3e0f5fde74" providerId="ADAL" clId="{787FA6AB-C674-4915-AA61-E47C03148745}" dt="2021-09-07T20:07:41.001" v="5584" actId="1076"/>
          <ac:spMkLst>
            <pc:docMk/>
            <pc:sldMk cId="3127279185" sldId="305"/>
            <ac:spMk id="3" creationId="{399AB30A-BAAB-4159-9255-7BDC127F7D0E}"/>
          </ac:spMkLst>
        </pc:spChg>
        <pc:spChg chg="del">
          <ac:chgData name="Кантер Андрей" userId="941e7060-58f1-48b3-84b0-9f3e0f5fde74" providerId="ADAL" clId="{787FA6AB-C674-4915-AA61-E47C03148745}" dt="2021-09-07T20:07:42.335" v="5585" actId="478"/>
          <ac:spMkLst>
            <pc:docMk/>
            <pc:sldMk cId="3127279185" sldId="305"/>
            <ac:spMk id="4" creationId="{8E06CF11-A89D-4117-94CE-BEEEC780C328}"/>
          </ac:spMkLst>
        </pc:spChg>
        <pc:spChg chg="add mod">
          <ac:chgData name="Кантер Андрей" userId="941e7060-58f1-48b3-84b0-9f3e0f5fde74" providerId="ADAL" clId="{787FA6AB-C674-4915-AA61-E47C03148745}" dt="2021-09-07T20:12:58.100" v="5983" actId="1076"/>
          <ac:spMkLst>
            <pc:docMk/>
            <pc:sldMk cId="3127279185" sldId="305"/>
            <ac:spMk id="7" creationId="{6A0CE79A-66AB-4931-82C9-AD51E835BE3F}"/>
          </ac:spMkLst>
        </pc:spChg>
        <pc:picChg chg="add mod">
          <ac:chgData name="Кантер Андрей" userId="941e7060-58f1-48b3-84b0-9f3e0f5fde74" providerId="ADAL" clId="{787FA6AB-C674-4915-AA61-E47C03148745}" dt="2021-09-07T20:07:57.002" v="5593" actId="1076"/>
          <ac:picMkLst>
            <pc:docMk/>
            <pc:sldMk cId="3127279185" sldId="305"/>
            <ac:picMk id="6" creationId="{68AA3178-2C7A-4038-A354-B7730D7E7D03}"/>
          </ac:picMkLst>
        </pc:picChg>
      </pc:sldChg>
    </pc:docChg>
  </pc:docChgLst>
  <pc:docChgLst>
    <pc:chgData name="Кантер Андрей" userId="S::akanter@forus.ru::941e7060-58f1-48b3-84b0-9f3e0f5fde74" providerId="AD" clId="Web-{17A7FB09-8C43-4E25-A435-73598CF88820}"/>
    <pc:docChg chg="modSld">
      <pc:chgData name="Кантер Андрей" userId="S::akanter@forus.ru::941e7060-58f1-48b3-84b0-9f3e0f5fde74" providerId="AD" clId="Web-{17A7FB09-8C43-4E25-A435-73598CF88820}" dt="2021-12-03T21:26:22.994" v="180" actId="20577"/>
      <pc:docMkLst>
        <pc:docMk/>
      </pc:docMkLst>
      <pc:sldChg chg="modSp">
        <pc:chgData name="Кантер Андрей" userId="S::akanter@forus.ru::941e7060-58f1-48b3-84b0-9f3e0f5fde74" providerId="AD" clId="Web-{17A7FB09-8C43-4E25-A435-73598CF88820}" dt="2021-12-03T21:22:00.459" v="96" actId="20577"/>
        <pc:sldMkLst>
          <pc:docMk/>
          <pc:sldMk cId="3338495655" sldId="309"/>
        </pc:sldMkLst>
        <pc:spChg chg="mod">
          <ac:chgData name="Кантер Андрей" userId="S::akanter@forus.ru::941e7060-58f1-48b3-84b0-9f3e0f5fde74" providerId="AD" clId="Web-{17A7FB09-8C43-4E25-A435-73598CF88820}" dt="2021-12-03T21:22:00.459" v="96" actId="20577"/>
          <ac:spMkLst>
            <pc:docMk/>
            <pc:sldMk cId="3338495655" sldId="309"/>
            <ac:spMk id="15" creationId="{00000000-0000-0000-0000-000000000000}"/>
          </ac:spMkLst>
        </pc:spChg>
      </pc:sldChg>
      <pc:sldChg chg="modSp">
        <pc:chgData name="Кантер Андрей" userId="S::akanter@forus.ru::941e7060-58f1-48b3-84b0-9f3e0f5fde74" providerId="AD" clId="Web-{17A7FB09-8C43-4E25-A435-73598CF88820}" dt="2021-12-03T21:26:22.994" v="180" actId="20577"/>
        <pc:sldMkLst>
          <pc:docMk/>
          <pc:sldMk cId="1542838489" sldId="327"/>
        </pc:sldMkLst>
        <pc:spChg chg="mod">
          <ac:chgData name="Кантер Андрей" userId="S::akanter@forus.ru::941e7060-58f1-48b3-84b0-9f3e0f5fde74" providerId="AD" clId="Web-{17A7FB09-8C43-4E25-A435-73598CF88820}" dt="2021-12-03T21:25:46.947" v="129" actId="1076"/>
          <ac:spMkLst>
            <pc:docMk/>
            <pc:sldMk cId="1542838489" sldId="327"/>
            <ac:spMk id="3" creationId="{00000000-0000-0000-0000-000000000000}"/>
          </ac:spMkLst>
        </pc:spChg>
        <pc:spChg chg="mod">
          <ac:chgData name="Кантер Андрей" userId="S::akanter@forus.ru::941e7060-58f1-48b3-84b0-9f3e0f5fde74" providerId="AD" clId="Web-{17A7FB09-8C43-4E25-A435-73598CF88820}" dt="2021-12-03T21:26:22.994" v="180" actId="20577"/>
          <ac:spMkLst>
            <pc:docMk/>
            <pc:sldMk cId="1542838489" sldId="327"/>
            <ac:spMk id="4" creationId="{00000000-0000-0000-0000-000000000000}"/>
          </ac:spMkLst>
        </pc:spChg>
      </pc:sldChg>
    </pc:docChg>
  </pc:docChgLst>
  <pc:docChgLst>
    <pc:chgData name="Кантер Андрей" userId="S::akanter@forus.ru::941e7060-58f1-48b3-84b0-9f3e0f5fde74" providerId="AD" clId="Web-{4A5B39D7-3330-4A9C-90BC-E3EF93BFDAC5}"/>
    <pc:docChg chg="modSld">
      <pc:chgData name="Кантер Андрей" userId="S::akanter@forus.ru::941e7060-58f1-48b3-84b0-9f3e0f5fde74" providerId="AD" clId="Web-{4A5B39D7-3330-4A9C-90BC-E3EF93BFDAC5}" dt="2021-12-04T08:13:01.522" v="16" actId="20577"/>
      <pc:docMkLst>
        <pc:docMk/>
      </pc:docMkLst>
      <pc:sldChg chg="modSp">
        <pc:chgData name="Кантер Андрей" userId="S::akanter@forus.ru::941e7060-58f1-48b3-84b0-9f3e0f5fde74" providerId="AD" clId="Web-{4A5B39D7-3330-4A9C-90BC-E3EF93BFDAC5}" dt="2021-12-04T08:13:01.522" v="16" actId="20577"/>
        <pc:sldMkLst>
          <pc:docMk/>
          <pc:sldMk cId="1405919585" sldId="332"/>
        </pc:sldMkLst>
        <pc:spChg chg="mod">
          <ac:chgData name="Кантер Андрей" userId="S::akanter@forus.ru::941e7060-58f1-48b3-84b0-9f3e0f5fde74" providerId="AD" clId="Web-{4A5B39D7-3330-4A9C-90BC-E3EF93BFDAC5}" dt="2021-12-04T08:13:01.522" v="16" actId="20577"/>
          <ac:spMkLst>
            <pc:docMk/>
            <pc:sldMk cId="1405919585" sldId="332"/>
            <ac:spMk id="5" creationId="{00000000-0000-0000-0000-000000000000}"/>
          </ac:spMkLst>
        </pc:spChg>
      </pc:sldChg>
      <pc:sldChg chg="modSp">
        <pc:chgData name="Кантер Андрей" userId="S::akanter@forus.ru::941e7060-58f1-48b3-84b0-9f3e0f5fde74" providerId="AD" clId="Web-{4A5B39D7-3330-4A9C-90BC-E3EF93BFDAC5}" dt="2021-12-04T08:12:34.755" v="15"/>
        <pc:sldMkLst>
          <pc:docMk/>
          <pc:sldMk cId="3981189595" sldId="337"/>
        </pc:sldMkLst>
        <pc:graphicFrameChg chg="mod modGraphic">
          <ac:chgData name="Кантер Андрей" userId="S::akanter@forus.ru::941e7060-58f1-48b3-84b0-9f3e0f5fde74" providerId="AD" clId="Web-{4A5B39D7-3330-4A9C-90BC-E3EF93BFDAC5}" dt="2021-12-04T08:12:34.755" v="15"/>
          <ac:graphicFrameMkLst>
            <pc:docMk/>
            <pc:sldMk cId="3981189595" sldId="337"/>
            <ac:graphicFrameMk id="8" creationId="{00000000-0000-0000-0000-000000000000}"/>
          </ac:graphicFrameMkLst>
        </pc:graphicFrameChg>
      </pc:sldChg>
    </pc:docChg>
  </pc:docChgLst>
  <pc:docChgLst>
    <pc:chgData name="Винокурова Анастасия" userId="S::avinokurova@forus.ru::fb2e0241-924e-4376-b566-e9d03d4180d4" providerId="AD" clId="Web-{C170A048-AB8C-48C9-9C38-73DFD68CBCF0}"/>
    <pc:docChg chg="modSld">
      <pc:chgData name="Винокурова Анастасия" userId="S::avinokurova@forus.ru::fb2e0241-924e-4376-b566-e9d03d4180d4" providerId="AD" clId="Web-{C170A048-AB8C-48C9-9C38-73DFD68CBCF0}" dt="2021-12-04T07:47:03.285" v="12" actId="1076"/>
      <pc:docMkLst>
        <pc:docMk/>
      </pc:docMkLst>
      <pc:sldChg chg="modSp">
        <pc:chgData name="Винокурова Анастасия" userId="S::avinokurova@forus.ru::fb2e0241-924e-4376-b566-e9d03d4180d4" providerId="AD" clId="Web-{C170A048-AB8C-48C9-9C38-73DFD68CBCF0}" dt="2021-12-04T07:46:18.846" v="8" actId="14100"/>
        <pc:sldMkLst>
          <pc:docMk/>
          <pc:sldMk cId="1331295257" sldId="324"/>
        </pc:sldMkLst>
        <pc:picChg chg="mod">
          <ac:chgData name="Винокурова Анастасия" userId="S::avinokurova@forus.ru::fb2e0241-924e-4376-b566-e9d03d4180d4" providerId="AD" clId="Web-{C170A048-AB8C-48C9-9C38-73DFD68CBCF0}" dt="2021-12-04T07:46:18.846" v="8" actId="14100"/>
          <ac:picMkLst>
            <pc:docMk/>
            <pc:sldMk cId="1331295257" sldId="324"/>
            <ac:picMk id="9" creationId="{F6B371BC-2C8C-4565-B547-4CB9CA77ED6D}"/>
          </ac:picMkLst>
        </pc:picChg>
      </pc:sldChg>
      <pc:sldChg chg="addSp modSp">
        <pc:chgData name="Винокурова Анастасия" userId="S::avinokurova@forus.ru::fb2e0241-924e-4376-b566-e9d03d4180d4" providerId="AD" clId="Web-{C170A048-AB8C-48C9-9C38-73DFD68CBCF0}" dt="2021-12-04T07:42:13.385" v="6" actId="1076"/>
        <pc:sldMkLst>
          <pc:docMk/>
          <pc:sldMk cId="2752505075" sldId="331"/>
        </pc:sldMkLst>
        <pc:picChg chg="add mod">
          <ac:chgData name="Винокурова Анастасия" userId="S::avinokurova@forus.ru::fb2e0241-924e-4376-b566-e9d03d4180d4" providerId="AD" clId="Web-{C170A048-AB8C-48C9-9C38-73DFD68CBCF0}" dt="2021-12-04T07:42:13.385" v="6" actId="1076"/>
          <ac:picMkLst>
            <pc:docMk/>
            <pc:sldMk cId="2752505075" sldId="331"/>
            <ac:picMk id="6" creationId="{683EAED2-DEE0-4E62-AEA6-06F91DD1707D}"/>
          </ac:picMkLst>
        </pc:picChg>
      </pc:sldChg>
      <pc:sldChg chg="addSp modSp">
        <pc:chgData name="Винокурова Анастасия" userId="S::avinokurova@forus.ru::fb2e0241-924e-4376-b566-e9d03d4180d4" providerId="AD" clId="Web-{C170A048-AB8C-48C9-9C38-73DFD68CBCF0}" dt="2021-12-04T07:47:03.285" v="12" actId="1076"/>
        <pc:sldMkLst>
          <pc:docMk/>
          <pc:sldMk cId="2839151510" sldId="333"/>
        </pc:sldMkLst>
        <pc:picChg chg="add mod">
          <ac:chgData name="Винокурова Анастасия" userId="S::avinokurova@forus.ru::fb2e0241-924e-4376-b566-e9d03d4180d4" providerId="AD" clId="Web-{C170A048-AB8C-48C9-9C38-73DFD68CBCF0}" dt="2021-12-04T07:47:03.285" v="12" actId="1076"/>
          <ac:picMkLst>
            <pc:docMk/>
            <pc:sldMk cId="2839151510" sldId="333"/>
            <ac:picMk id="4" creationId="{86793FF6-BF19-4BAE-B1C5-18DBD3A7DB2F}"/>
          </ac:picMkLst>
        </pc:picChg>
      </pc:sldChg>
    </pc:docChg>
  </pc:docChgLst>
  <pc:docChgLst>
    <pc:chgData name="Винокурова Анастасия" userId="fb2e0241-924e-4376-b566-e9d03d4180d4" providerId="ADAL" clId="{8B282EFF-397E-440C-9D9B-E79F2ED9CF06}"/>
    <pc:docChg chg="undo redo custSel modSld">
      <pc:chgData name="Винокурова Анастасия" userId="fb2e0241-924e-4376-b566-e9d03d4180d4" providerId="ADAL" clId="{8B282EFF-397E-440C-9D9B-E79F2ED9CF06}" dt="2021-12-04T08:50:17.070" v="398" actId="478"/>
      <pc:docMkLst>
        <pc:docMk/>
      </pc:docMkLst>
      <pc:sldChg chg="addSp delSp modSp mod">
        <pc:chgData name="Винокурова Анастасия" userId="fb2e0241-924e-4376-b566-e9d03d4180d4" providerId="ADAL" clId="{8B282EFF-397E-440C-9D9B-E79F2ED9CF06}" dt="2021-12-04T08:43:21.697" v="310" actId="1076"/>
        <pc:sldMkLst>
          <pc:docMk/>
          <pc:sldMk cId="3027756296" sldId="291"/>
        </pc:sldMkLst>
        <pc:spChg chg="del mod">
          <ac:chgData name="Винокурова Анастасия" userId="fb2e0241-924e-4376-b566-e9d03d4180d4" providerId="ADAL" clId="{8B282EFF-397E-440C-9D9B-E79F2ED9CF06}" dt="2021-12-04T08:43:00.013" v="305" actId="478"/>
          <ac:spMkLst>
            <pc:docMk/>
            <pc:sldMk cId="3027756296" sldId="291"/>
            <ac:spMk id="3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43:04.769" v="308" actId="478"/>
          <ac:spMkLst>
            <pc:docMk/>
            <pc:sldMk cId="3027756296" sldId="291"/>
            <ac:spMk id="5" creationId="{0604452C-6533-42C7-A555-46BF4CFB1F0C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2:57.495" v="304"/>
          <ac:spMkLst>
            <pc:docMk/>
            <pc:sldMk cId="3027756296" sldId="291"/>
            <ac:spMk id="11" creationId="{A9D0B165-073C-4728-A9A8-1F55AE1A1440}"/>
          </ac:spMkLst>
        </pc:spChg>
        <pc:spChg chg="mod">
          <ac:chgData name="Винокурова Анастасия" userId="fb2e0241-924e-4376-b566-e9d03d4180d4" providerId="ADAL" clId="{8B282EFF-397E-440C-9D9B-E79F2ED9CF06}" dt="2021-12-04T08:43:21.697" v="310" actId="1076"/>
          <ac:spMkLst>
            <pc:docMk/>
            <pc:sldMk cId="3027756296" sldId="291"/>
            <ac:spMk id="13" creationId="{00000000-0000-0000-0000-000000000000}"/>
          </ac:spMkLst>
        </pc:spChg>
        <pc:picChg chg="mod">
          <ac:chgData name="Винокурова Анастасия" userId="fb2e0241-924e-4376-b566-e9d03d4180d4" providerId="ADAL" clId="{8B282EFF-397E-440C-9D9B-E79F2ED9CF06}" dt="2021-12-04T08:43:21.697" v="310" actId="1076"/>
          <ac:picMkLst>
            <pc:docMk/>
            <pc:sldMk cId="3027756296" sldId="291"/>
            <ac:picMk id="1031" creationId="{00000000-0000-0000-0000-000000000000}"/>
          </ac:picMkLst>
        </pc:picChg>
      </pc:sldChg>
      <pc:sldChg chg="addSp delSp modSp mod">
        <pc:chgData name="Винокурова Анастасия" userId="fb2e0241-924e-4376-b566-e9d03d4180d4" providerId="ADAL" clId="{8B282EFF-397E-440C-9D9B-E79F2ED9CF06}" dt="2021-12-04T08:38:40.797" v="251" actId="1076"/>
        <pc:sldMkLst>
          <pc:docMk/>
          <pc:sldMk cId="530099326" sldId="297"/>
        </pc:sldMkLst>
        <pc:spChg chg="del mod">
          <ac:chgData name="Винокурова Анастасия" userId="fb2e0241-924e-4376-b566-e9d03d4180d4" providerId="ADAL" clId="{8B282EFF-397E-440C-9D9B-E79F2ED9CF06}" dt="2021-12-04T08:38:34.541" v="249" actId="478"/>
          <ac:spMkLst>
            <pc:docMk/>
            <pc:sldMk cId="530099326" sldId="297"/>
            <ac:spMk id="3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8:34.557" v="250" actId="27636"/>
          <ac:spMkLst>
            <pc:docMk/>
            <pc:sldMk cId="530099326" sldId="297"/>
            <ac:spMk id="6" creationId="{8CDB6158-9C87-434A-8308-9EE96994A40B}"/>
          </ac:spMkLst>
        </pc:spChg>
        <pc:spChg chg="mod">
          <ac:chgData name="Винокурова Анастасия" userId="fb2e0241-924e-4376-b566-e9d03d4180d4" providerId="ADAL" clId="{8B282EFF-397E-440C-9D9B-E79F2ED9CF06}" dt="2021-12-04T08:03:15.649" v="29" actId="1076"/>
          <ac:spMkLst>
            <pc:docMk/>
            <pc:sldMk cId="530099326" sldId="297"/>
            <ac:spMk id="8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07:17.493" v="73" actId="122"/>
          <ac:spMkLst>
            <pc:docMk/>
            <pc:sldMk cId="530099326" sldId="297"/>
            <ac:spMk id="12" creationId="{4E78CD31-D516-4D31-A3F8-D359B4B5864A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8:40.797" v="251" actId="1076"/>
          <ac:spMkLst>
            <pc:docMk/>
            <pc:sldMk cId="530099326" sldId="297"/>
            <ac:spMk id="13" creationId="{7380DC31-3314-4472-AC1C-21CB277D1102}"/>
          </ac:spMkLst>
        </pc:spChg>
        <pc:spChg chg="mod">
          <ac:chgData name="Винокурова Анастасия" userId="fb2e0241-924e-4376-b566-e9d03d4180d4" providerId="ADAL" clId="{8B282EFF-397E-440C-9D9B-E79F2ED9CF06}" dt="2021-12-04T08:03:09.601" v="28" actId="1076"/>
          <ac:spMkLst>
            <pc:docMk/>
            <pc:sldMk cId="530099326" sldId="297"/>
            <ac:spMk id="14" creationId="{D94493F3-30AA-499B-AB82-2A272C28A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8:26.559" v="247"/>
          <ac:spMkLst>
            <pc:docMk/>
            <pc:sldMk cId="530099326" sldId="297"/>
            <ac:spMk id="15" creationId="{2B194B1D-2819-4E61-8FB5-90CAFDB6BE83}"/>
          </ac:spMkLst>
        </pc:spChg>
        <pc:spChg chg="mod">
          <ac:chgData name="Винокурова Анастасия" userId="fb2e0241-924e-4376-b566-e9d03d4180d4" providerId="ADAL" clId="{8B282EFF-397E-440C-9D9B-E79F2ED9CF06}" dt="2021-12-04T08:02:55.140" v="27" actId="1076"/>
          <ac:spMkLst>
            <pc:docMk/>
            <pc:sldMk cId="530099326" sldId="297"/>
            <ac:spMk id="16" creationId="{EFE520FC-8D19-4920-86C2-B40D83832A03}"/>
          </ac:spMkLst>
        </pc:spChg>
        <pc:picChg chg="mod">
          <ac:chgData name="Винокурова Анастасия" userId="fb2e0241-924e-4376-b566-e9d03d4180d4" providerId="ADAL" clId="{8B282EFF-397E-440C-9D9B-E79F2ED9CF06}" dt="2021-12-04T08:02:38.737" v="26" actId="1076"/>
          <ac:picMkLst>
            <pc:docMk/>
            <pc:sldMk cId="530099326" sldId="297"/>
            <ac:picMk id="5" creationId="{8A364B7D-10CB-4DD5-A3C4-702B6805343C}"/>
          </ac:picMkLst>
        </pc:picChg>
        <pc:picChg chg="mod">
          <ac:chgData name="Винокурова Анастасия" userId="fb2e0241-924e-4376-b566-e9d03d4180d4" providerId="ADAL" clId="{8B282EFF-397E-440C-9D9B-E79F2ED9CF06}" dt="2021-12-04T07:57:00.472" v="16" actId="1076"/>
          <ac:picMkLst>
            <pc:docMk/>
            <pc:sldMk cId="530099326" sldId="297"/>
            <ac:picMk id="10" creationId="{2313DB63-260C-48A0-89D6-871702901F2A}"/>
          </ac:picMkLst>
        </pc:picChg>
        <pc:picChg chg="add del mod">
          <ac:chgData name="Винокурова Анастасия" userId="fb2e0241-924e-4376-b566-e9d03d4180d4" providerId="ADAL" clId="{8B282EFF-397E-440C-9D9B-E79F2ED9CF06}" dt="2021-12-04T08:01:20.513" v="25" actId="21"/>
          <ac:picMkLst>
            <pc:docMk/>
            <pc:sldMk cId="530099326" sldId="297"/>
            <ac:picMk id="1026" creationId="{4F9B56BA-F398-47C8-A66C-6711A0E64BBC}"/>
          </ac:picMkLst>
        </pc:picChg>
      </pc:sldChg>
      <pc:sldChg chg="addSp delSp modSp mod">
        <pc:chgData name="Винокурова Анастасия" userId="fb2e0241-924e-4376-b566-e9d03d4180d4" providerId="ADAL" clId="{8B282EFF-397E-440C-9D9B-E79F2ED9CF06}" dt="2021-12-04T08:38:59.046" v="259" actId="478"/>
        <pc:sldMkLst>
          <pc:docMk/>
          <pc:sldMk cId="3338495655" sldId="309"/>
        </pc:sldMkLst>
        <pc:spChg chg="del mod">
          <ac:chgData name="Винокурова Анастасия" userId="fb2e0241-924e-4376-b566-e9d03d4180d4" providerId="ADAL" clId="{8B282EFF-397E-440C-9D9B-E79F2ED9CF06}" dt="2021-12-04T08:38:56.436" v="257" actId="478"/>
          <ac:spMkLst>
            <pc:docMk/>
            <pc:sldMk cId="3338495655" sldId="309"/>
            <ac:spMk id="3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29:46.832" v="177" actId="14100"/>
          <ac:spMkLst>
            <pc:docMk/>
            <pc:sldMk cId="3338495655" sldId="309"/>
            <ac:spMk id="4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8:59.046" v="259" actId="478"/>
          <ac:spMkLst>
            <pc:docMk/>
            <pc:sldMk cId="3338495655" sldId="309"/>
            <ac:spMk id="7" creationId="{4CA8C21F-E1DA-44A4-85E0-F8FDF0AC9104}"/>
          </ac:spMkLst>
        </pc:spChg>
        <pc:spChg chg="mod">
          <ac:chgData name="Винокурова Анастасия" userId="fb2e0241-924e-4376-b566-e9d03d4180d4" providerId="ADAL" clId="{8B282EFF-397E-440C-9D9B-E79F2ED9CF06}" dt="2021-12-04T08:29:56.767" v="180" actId="14100"/>
          <ac:spMkLst>
            <pc:docMk/>
            <pc:sldMk cId="3338495655" sldId="309"/>
            <ac:spMk id="14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30:01.131" v="181" actId="14100"/>
          <ac:spMkLst>
            <pc:docMk/>
            <pc:sldMk cId="3338495655" sldId="309"/>
            <ac:spMk id="15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8:44.594" v="253"/>
          <ac:spMkLst>
            <pc:docMk/>
            <pc:sldMk cId="3338495655" sldId="309"/>
            <ac:spMk id="16" creationId="{A9F2778D-5EE2-43EC-8FFE-B9BDCC680CEB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8:53.579" v="256"/>
          <ac:spMkLst>
            <pc:docMk/>
            <pc:sldMk cId="3338495655" sldId="309"/>
            <ac:spMk id="24" creationId="{5BA423CF-4AAD-4606-95FA-7E7EC6EE4CEF}"/>
          </ac:spMkLst>
        </pc:sp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6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17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18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19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20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21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22" creationId="{00000000-0000-0000-0000-000000000000}"/>
          </ac:cxnSpMkLst>
        </pc:cxnChg>
        <pc:cxnChg chg="mod">
          <ac:chgData name="Винокурова Анастасия" userId="fb2e0241-924e-4376-b566-e9d03d4180d4" providerId="ADAL" clId="{8B282EFF-397E-440C-9D9B-E79F2ED9CF06}" dt="2021-12-04T08:30:11.152" v="182" actId="1076"/>
          <ac:cxnSpMkLst>
            <pc:docMk/>
            <pc:sldMk cId="3338495655" sldId="309"/>
            <ac:cxnSpMk id="23" creationId="{00000000-0000-0000-0000-000000000000}"/>
          </ac:cxnSpMkLst>
        </pc:cxnChg>
      </pc:sldChg>
      <pc:sldChg chg="addSp delSp modSp mod">
        <pc:chgData name="Винокурова Анастасия" userId="fb2e0241-924e-4376-b566-e9d03d4180d4" providerId="ADAL" clId="{8B282EFF-397E-440C-9D9B-E79F2ED9CF06}" dt="2021-12-04T08:40:03.896" v="270" actId="14100"/>
        <pc:sldMkLst>
          <pc:docMk/>
          <pc:sldMk cId="4122296992" sldId="311"/>
        </pc:sldMkLst>
        <pc:spChg chg="del mod">
          <ac:chgData name="Винокурова Анастасия" userId="fb2e0241-924e-4376-b566-e9d03d4180d4" providerId="ADAL" clId="{8B282EFF-397E-440C-9D9B-E79F2ED9CF06}" dt="2021-12-04T08:39:39.606" v="263" actId="478"/>
          <ac:spMkLst>
            <pc:docMk/>
            <pc:sldMk cId="4122296992" sldId="311"/>
            <ac:spMk id="3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40:03.896" v="270" actId="14100"/>
          <ac:spMkLst>
            <pc:docMk/>
            <pc:sldMk cId="4122296992" sldId="311"/>
            <ac:spMk id="4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9:49.407" v="266" actId="478"/>
          <ac:spMkLst>
            <pc:docMk/>
            <pc:sldMk cId="4122296992" sldId="311"/>
            <ac:spMk id="8" creationId="{2F445E8E-E251-414D-820A-F1B35E89112A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9:37.110" v="262"/>
          <ac:spMkLst>
            <pc:docMk/>
            <pc:sldMk cId="4122296992" sldId="311"/>
            <ac:spMk id="36" creationId="{A81C7E9E-CD0D-4C99-B381-A772591F6606}"/>
          </ac:spMkLst>
        </pc:spChg>
      </pc:sldChg>
      <pc:sldChg chg="addSp delSp modSp mod">
        <pc:chgData name="Винокурова Анастасия" userId="fb2e0241-924e-4376-b566-e9d03d4180d4" providerId="ADAL" clId="{8B282EFF-397E-440C-9D9B-E79F2ED9CF06}" dt="2021-12-04T08:47:23.406" v="333" actId="14100"/>
        <pc:sldMkLst>
          <pc:docMk/>
          <pc:sldMk cId="1991152623" sldId="312"/>
        </pc:sldMkLst>
        <pc:spChg chg="del mod">
          <ac:chgData name="Винокурова Анастасия" userId="fb2e0241-924e-4376-b566-e9d03d4180d4" providerId="ADAL" clId="{8B282EFF-397E-440C-9D9B-E79F2ED9CF06}" dt="2021-12-04T08:46:53.977" v="327" actId="478"/>
          <ac:spMkLst>
            <pc:docMk/>
            <pc:sldMk cId="1991152623" sldId="312"/>
            <ac:spMk id="3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7:23.406" v="333" actId="14100"/>
          <ac:spMkLst>
            <pc:docMk/>
            <pc:sldMk cId="1991152623" sldId="312"/>
            <ac:spMk id="7" creationId="{25E9BA11-E88F-4049-A839-1215B5347B01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46:56.743" v="329" actId="478"/>
          <ac:spMkLst>
            <pc:docMk/>
            <pc:sldMk cId="1991152623" sldId="312"/>
            <ac:spMk id="9" creationId="{1935F91D-1761-4CAF-8BB9-EC29CAFE3DD6}"/>
          </ac:spMkLst>
        </pc:spChg>
      </pc:sldChg>
      <pc:sldChg chg="addSp delSp modSp mod">
        <pc:chgData name="Винокурова Анастасия" userId="fb2e0241-924e-4376-b566-e9d03d4180d4" providerId="ADAL" clId="{8B282EFF-397E-440C-9D9B-E79F2ED9CF06}" dt="2021-12-04T08:40:30.088" v="276" actId="478"/>
        <pc:sldMkLst>
          <pc:docMk/>
          <pc:sldMk cId="3639905965" sldId="316"/>
        </pc:sldMkLst>
        <pc:spChg chg="del mod">
          <ac:chgData name="Винокурова Анастасия" userId="fb2e0241-924e-4376-b566-e9d03d4180d4" providerId="ADAL" clId="{8B282EFF-397E-440C-9D9B-E79F2ED9CF06}" dt="2021-12-04T08:40:28.148" v="274" actId="478"/>
          <ac:spMkLst>
            <pc:docMk/>
            <pc:sldMk cId="3639905965" sldId="316"/>
            <ac:spMk id="3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0:25.206" v="273"/>
          <ac:spMkLst>
            <pc:docMk/>
            <pc:sldMk cId="3639905965" sldId="316"/>
            <ac:spMk id="5" creationId="{39AEDF95-3FC9-4A5C-8719-DE22304E395E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40:30.088" v="276" actId="478"/>
          <ac:spMkLst>
            <pc:docMk/>
            <pc:sldMk cId="3639905965" sldId="316"/>
            <ac:spMk id="6" creationId="{C1AA6195-2247-4E10-855F-75210208637E}"/>
          </ac:spMkLst>
        </pc:spChg>
        <pc:picChg chg="mod">
          <ac:chgData name="Винокурова Анастасия" userId="fb2e0241-924e-4376-b566-e9d03d4180d4" providerId="ADAL" clId="{8B282EFF-397E-440C-9D9B-E79F2ED9CF06}" dt="2021-12-04T08:10:11.117" v="81" actId="732"/>
          <ac:picMkLst>
            <pc:docMk/>
            <pc:sldMk cId="3639905965" sldId="316"/>
            <ac:picMk id="2050" creationId="{00000000-0000-0000-0000-000000000000}"/>
          </ac:picMkLst>
        </pc:picChg>
      </pc:sldChg>
      <pc:sldChg chg="addSp delSp modSp mod modClrScheme chgLayout">
        <pc:chgData name="Винокурова Анастасия" userId="fb2e0241-924e-4376-b566-e9d03d4180d4" providerId="ADAL" clId="{8B282EFF-397E-440C-9D9B-E79F2ED9CF06}" dt="2021-12-04T08:45:01.021" v="314" actId="1076"/>
        <pc:sldMkLst>
          <pc:docMk/>
          <pc:sldMk cId="4035921996" sldId="318"/>
        </pc:sldMkLst>
        <pc:spChg chg="mod ord">
          <ac:chgData name="Винокурова Анастасия" userId="fb2e0241-924e-4376-b566-e9d03d4180d4" providerId="ADAL" clId="{8B282EFF-397E-440C-9D9B-E79F2ED9CF06}" dt="2021-12-04T08:16:40.844" v="107" actId="700"/>
          <ac:spMkLst>
            <pc:docMk/>
            <pc:sldMk cId="4035921996" sldId="318"/>
            <ac:spMk id="2" creationId="{00000000-0000-0000-0000-000000000000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33:50.113" v="211" actId="478"/>
          <ac:spMkLst>
            <pc:docMk/>
            <pc:sldMk cId="4035921996" sldId="318"/>
            <ac:spMk id="3" creationId="{00000000-0000-0000-0000-000000000000}"/>
          </ac:spMkLst>
        </pc:spChg>
        <pc:spChg chg="del">
          <ac:chgData name="Винокурова Анастасия" userId="fb2e0241-924e-4376-b566-e9d03d4180d4" providerId="ADAL" clId="{8B282EFF-397E-440C-9D9B-E79F2ED9CF06}" dt="2021-12-04T08:17:16.672" v="113" actId="478"/>
          <ac:spMkLst>
            <pc:docMk/>
            <pc:sldMk cId="4035921996" sldId="318"/>
            <ac:spMk id="14" creationId="{7214DB4E-C038-4A68-966B-AB21F8F1B9D7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5:01.021" v="314" actId="1076"/>
          <ac:spMkLst>
            <pc:docMk/>
            <pc:sldMk cId="4035921996" sldId="318"/>
            <ac:spMk id="15" creationId="{CFC3DCB0-9DAD-459A-9E48-5E89438725DC}"/>
          </ac:spMkLst>
        </pc:spChg>
        <pc:picChg chg="add mod">
          <ac:chgData name="Винокурова Анастасия" userId="fb2e0241-924e-4376-b566-e9d03d4180d4" providerId="ADAL" clId="{8B282EFF-397E-440C-9D9B-E79F2ED9CF06}" dt="2021-12-04T08:22:23.141" v="139" actId="14100"/>
          <ac:picMkLst>
            <pc:docMk/>
            <pc:sldMk cId="4035921996" sldId="318"/>
            <ac:picMk id="4" creationId="{55A6305C-037A-4172-A0AB-9CAA3C9892F6}"/>
          </ac:picMkLst>
        </pc:picChg>
        <pc:picChg chg="del mod">
          <ac:chgData name="Винокурова Анастасия" userId="fb2e0241-924e-4376-b566-e9d03d4180d4" providerId="ADAL" clId="{8B282EFF-397E-440C-9D9B-E79F2ED9CF06}" dt="2021-12-04T08:22:02.718" v="136" actId="478"/>
          <ac:picMkLst>
            <pc:docMk/>
            <pc:sldMk cId="4035921996" sldId="318"/>
            <ac:picMk id="11" creationId="{0DC617E4-4510-45F8-AFA8-D8DB440034C7}"/>
          </ac:picMkLst>
        </pc:picChg>
        <pc:picChg chg="mod">
          <ac:chgData name="Винокурова Анастасия" userId="fb2e0241-924e-4376-b566-e9d03d4180d4" providerId="ADAL" clId="{8B282EFF-397E-440C-9D9B-E79F2ED9CF06}" dt="2021-12-04T08:33:58.006" v="213" actId="1076"/>
          <ac:picMkLst>
            <pc:docMk/>
            <pc:sldMk cId="4035921996" sldId="318"/>
            <ac:picMk id="3074" creationId="{00000000-0000-0000-0000-000000000000}"/>
          </ac:picMkLst>
        </pc:picChg>
      </pc:sldChg>
      <pc:sldChg chg="addSp delSp modSp mod">
        <pc:chgData name="Винокурова Анастасия" userId="fb2e0241-924e-4376-b566-e9d03d4180d4" providerId="ADAL" clId="{8B282EFF-397E-440C-9D9B-E79F2ED9CF06}" dt="2021-12-04T08:35:10.768" v="223" actId="1076"/>
        <pc:sldMkLst>
          <pc:docMk/>
          <pc:sldMk cId="1947455802" sldId="321"/>
        </pc:sldMkLst>
        <pc:spChg chg="del mod">
          <ac:chgData name="Винокурова Анастасия" userId="fb2e0241-924e-4376-b566-e9d03d4180d4" providerId="ADAL" clId="{8B282EFF-397E-440C-9D9B-E79F2ED9CF06}" dt="2021-12-04T08:34:36.830" v="218" actId="478"/>
          <ac:spMkLst>
            <pc:docMk/>
            <pc:sldMk cId="1947455802" sldId="321"/>
            <ac:spMk id="3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27:06.554" v="159" actId="120"/>
          <ac:spMkLst>
            <pc:docMk/>
            <pc:sldMk cId="1947455802" sldId="321"/>
            <ac:spMk id="4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27:26.679" v="162" actId="14100"/>
          <ac:spMkLst>
            <pc:docMk/>
            <pc:sldMk cId="1947455802" sldId="321"/>
            <ac:spMk id="6" creationId="{0C24612F-D663-40DF-BCEF-A609365BFE27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5:10.768" v="223" actId="1076"/>
          <ac:spMkLst>
            <pc:docMk/>
            <pc:sldMk cId="1947455802" sldId="321"/>
            <ac:spMk id="7" creationId="{5294601D-5E27-4D2B-A776-8826E4E01AFB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4:40.356" v="220" actId="478"/>
          <ac:spMkLst>
            <pc:docMk/>
            <pc:sldMk cId="1947455802" sldId="321"/>
            <ac:spMk id="8" creationId="{29A2380D-9265-4DBB-9169-4EC3CE821F00}"/>
          </ac:spMkLst>
        </pc:spChg>
      </pc:sldChg>
      <pc:sldChg chg="addSp delSp modSp mod modClrScheme modShow chgLayout">
        <pc:chgData name="Винокурова Анастасия" userId="fb2e0241-924e-4376-b566-e9d03d4180d4" providerId="ADAL" clId="{8B282EFF-397E-440C-9D9B-E79F2ED9CF06}" dt="2021-12-04T08:46:18.198" v="322" actId="14100"/>
        <pc:sldMkLst>
          <pc:docMk/>
          <pc:sldMk cId="3884063779" sldId="322"/>
        </pc:sldMkLst>
        <pc:spChg chg="mod ord">
          <ac:chgData name="Винокурова Анастасия" userId="fb2e0241-924e-4376-b566-e9d03d4180d4" providerId="ADAL" clId="{8B282EFF-397E-440C-9D9B-E79F2ED9CF06}" dt="2021-12-04T08:29:20.505" v="172" actId="700"/>
          <ac:spMkLst>
            <pc:docMk/>
            <pc:sldMk cId="3884063779" sldId="322"/>
            <ac:spMk id="2" creationId="{00000000-0000-0000-0000-000000000000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46:11.048" v="321" actId="478"/>
          <ac:spMkLst>
            <pc:docMk/>
            <pc:sldMk cId="3884063779" sldId="322"/>
            <ac:spMk id="3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45:51.839" v="316" actId="478"/>
          <ac:spMkLst>
            <pc:docMk/>
            <pc:sldMk cId="3884063779" sldId="322"/>
            <ac:spMk id="12" creationId="{6B067B30-7ABD-41E6-AFA5-45F2BAD49ADF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6:18.198" v="322" actId="14100"/>
          <ac:spMkLst>
            <pc:docMk/>
            <pc:sldMk cId="3884063779" sldId="322"/>
            <ac:spMk id="13" creationId="{BA6FAE23-826C-4434-A454-A73D6518515E}"/>
          </ac:spMkLst>
        </pc:spChg>
      </pc:sldChg>
      <pc:sldChg chg="addSp delSp modSp mod modClrScheme chgLayout">
        <pc:chgData name="Винокурова Анастасия" userId="fb2e0241-924e-4376-b566-e9d03d4180d4" providerId="ADAL" clId="{8B282EFF-397E-440C-9D9B-E79F2ED9CF06}" dt="2021-12-04T08:45:55.739" v="318" actId="1076"/>
        <pc:sldMkLst>
          <pc:docMk/>
          <pc:sldMk cId="1331295257" sldId="324"/>
        </pc:sldMkLst>
        <pc:spChg chg="mod ord">
          <ac:chgData name="Винокурова Анастасия" userId="fb2e0241-924e-4376-b566-e9d03d4180d4" providerId="ADAL" clId="{8B282EFF-397E-440C-9D9B-E79F2ED9CF06}" dt="2021-12-04T08:26:24.843" v="157" actId="700"/>
          <ac:spMkLst>
            <pc:docMk/>
            <pc:sldMk cId="1331295257" sldId="324"/>
            <ac:spMk id="2" creationId="{00000000-0000-0000-0000-000000000000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36:04.722" v="228" actId="478"/>
          <ac:spMkLst>
            <pc:docMk/>
            <pc:sldMk cId="1331295257" sldId="324"/>
            <ac:spMk id="3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17:55.141" v="118" actId="478"/>
          <ac:spMkLst>
            <pc:docMk/>
            <pc:sldMk cId="1331295257" sldId="324"/>
            <ac:spMk id="15" creationId="{D73B4AC8-DF9D-42D5-8F8F-910904C84EBE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6:02.277" v="227"/>
          <ac:spMkLst>
            <pc:docMk/>
            <pc:sldMk cId="1331295257" sldId="324"/>
            <ac:spMk id="16" creationId="{0D44F5AE-06EE-446A-81F0-C3B1DF86B6C8}"/>
          </ac:spMkLst>
        </pc:spChg>
        <pc:picChg chg="del mod">
          <ac:chgData name="Винокурова Анастасия" userId="fb2e0241-924e-4376-b566-e9d03d4180d4" providerId="ADAL" clId="{8B282EFF-397E-440C-9D9B-E79F2ED9CF06}" dt="2021-12-04T08:25:14.616" v="150" actId="478"/>
          <ac:picMkLst>
            <pc:docMk/>
            <pc:sldMk cId="1331295257" sldId="324"/>
            <ac:picMk id="9" creationId="{F6B371BC-2C8C-4565-B547-4CB9CA77ED6D}"/>
          </ac:picMkLst>
        </pc:picChg>
        <pc:picChg chg="mod">
          <ac:chgData name="Винокурова Анастасия" userId="fb2e0241-924e-4376-b566-e9d03d4180d4" providerId="ADAL" clId="{8B282EFF-397E-440C-9D9B-E79F2ED9CF06}" dt="2021-12-04T08:45:55.739" v="318" actId="1076"/>
          <ac:picMkLst>
            <pc:docMk/>
            <pc:sldMk cId="1331295257" sldId="324"/>
            <ac:picMk id="1026" creationId="{00000000-0000-0000-0000-000000000000}"/>
          </ac:picMkLst>
        </pc:picChg>
        <pc:picChg chg="add mod">
          <ac:chgData name="Винокурова Анастасия" userId="fb2e0241-924e-4376-b566-e9d03d4180d4" providerId="ADAL" clId="{8B282EFF-397E-440C-9D9B-E79F2ED9CF06}" dt="2021-12-04T08:25:25.072" v="154" actId="1076"/>
          <ac:picMkLst>
            <pc:docMk/>
            <pc:sldMk cId="1331295257" sldId="324"/>
            <ac:picMk id="4098" creationId="{92CCE010-8B12-4183-B91F-F7C702996672}"/>
          </ac:picMkLst>
        </pc:picChg>
      </pc:sldChg>
      <pc:sldChg chg="addSp delSp modSp mod modClrScheme chgLayout">
        <pc:chgData name="Винокурова Анастасия" userId="fb2e0241-924e-4376-b566-e9d03d4180d4" providerId="ADAL" clId="{8B282EFF-397E-440C-9D9B-E79F2ED9CF06}" dt="2021-12-04T08:42:17.632" v="301" actId="478"/>
        <pc:sldMkLst>
          <pc:docMk/>
          <pc:sldMk cId="1542838489" sldId="327"/>
        </pc:sldMkLst>
        <pc:spChg chg="mod ord">
          <ac:chgData name="Винокурова Анастасия" userId="fb2e0241-924e-4376-b566-e9d03d4180d4" providerId="ADAL" clId="{8B282EFF-397E-440C-9D9B-E79F2ED9CF06}" dt="2021-12-04T08:19:05.908" v="120" actId="700"/>
          <ac:spMkLst>
            <pc:docMk/>
            <pc:sldMk cId="1542838489" sldId="327"/>
            <ac:spMk id="2" creationId="{00000000-0000-0000-0000-000000000000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42:17.632" v="301" actId="478"/>
          <ac:spMkLst>
            <pc:docMk/>
            <pc:sldMk cId="1542838489" sldId="327"/>
            <ac:spMk id="3" creationId="{00000000-0000-0000-0000-000000000000}"/>
          </ac:spMkLst>
        </pc:spChg>
        <pc:spChg chg="mod ord">
          <ac:chgData name="Винокурова Анастасия" userId="fb2e0241-924e-4376-b566-e9d03d4180d4" providerId="ADAL" clId="{8B282EFF-397E-440C-9D9B-E79F2ED9CF06}" dt="2021-12-04T08:21:14.117" v="134" actId="1076"/>
          <ac:spMkLst>
            <pc:docMk/>
            <pc:sldMk cId="1542838489" sldId="327"/>
            <ac:spMk id="4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20:00.029" v="128" actId="1076"/>
          <ac:spMkLst>
            <pc:docMk/>
            <pc:sldMk cId="1542838489" sldId="327"/>
            <ac:spMk id="7" creationId="{DF1EA106-3EDE-4E29-817A-64DFA5076DA2}"/>
          </ac:spMkLst>
        </pc:spChg>
        <pc:spChg chg="mod">
          <ac:chgData name="Винокурова Анастасия" userId="fb2e0241-924e-4376-b566-e9d03d4180d4" providerId="ADAL" clId="{8B282EFF-397E-440C-9D9B-E79F2ED9CF06}" dt="2021-12-04T08:20:23.618" v="130" actId="1076"/>
          <ac:spMkLst>
            <pc:docMk/>
            <pc:sldMk cId="1542838489" sldId="327"/>
            <ac:spMk id="8" creationId="{29C812C0-E51F-479C-A9F5-C07EFC50D31C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2:14.874" v="300"/>
          <ac:spMkLst>
            <pc:docMk/>
            <pc:sldMk cId="1542838489" sldId="327"/>
            <ac:spMk id="9" creationId="{C3DDE116-6B27-43CB-A389-D8C17D2D7B0A}"/>
          </ac:spMkLst>
        </pc:spChg>
        <pc:graphicFrameChg chg="mod modGraphic">
          <ac:chgData name="Винокурова Анастасия" userId="fb2e0241-924e-4376-b566-e9d03d4180d4" providerId="ADAL" clId="{8B282EFF-397E-440C-9D9B-E79F2ED9CF06}" dt="2021-12-04T08:19:37.951" v="125" actId="14100"/>
          <ac:graphicFrameMkLst>
            <pc:docMk/>
            <pc:sldMk cId="1542838489" sldId="327"/>
            <ac:graphicFrameMk id="5" creationId="{24E234DC-3977-4B70-B0A2-CF195D2AE831}"/>
          </ac:graphicFrameMkLst>
        </pc:graphicFrameChg>
      </pc:sldChg>
      <pc:sldChg chg="addSp delSp modSp mod">
        <pc:chgData name="Винокурова Анастасия" userId="fb2e0241-924e-4376-b566-e9d03d4180d4" providerId="ADAL" clId="{8B282EFF-397E-440C-9D9B-E79F2ED9CF06}" dt="2021-12-04T08:47:57.433" v="340" actId="14100"/>
        <pc:sldMkLst>
          <pc:docMk/>
          <pc:sldMk cId="1625059169" sldId="328"/>
        </pc:sldMkLst>
        <pc:spChg chg="del mod">
          <ac:chgData name="Винокурова Анастасия" userId="fb2e0241-924e-4376-b566-e9d03d4180d4" providerId="ADAL" clId="{8B282EFF-397E-440C-9D9B-E79F2ED9CF06}" dt="2021-12-04T08:47:53.115" v="338" actId="478"/>
          <ac:spMkLst>
            <pc:docMk/>
            <pc:sldMk cId="1625059169" sldId="328"/>
            <ac:spMk id="3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31:12.985" v="188" actId="120"/>
          <ac:spMkLst>
            <pc:docMk/>
            <pc:sldMk cId="1625059169" sldId="328"/>
            <ac:spMk id="4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7:57.433" v="340" actId="14100"/>
          <ac:spMkLst>
            <pc:docMk/>
            <pc:sldMk cId="1625059169" sldId="328"/>
            <ac:spMk id="5" creationId="{DD6CD9CB-A5E1-483B-BF05-D8E72DA7D5AF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7:53.120" v="339" actId="27636"/>
          <ac:spMkLst>
            <pc:docMk/>
            <pc:sldMk cId="1625059169" sldId="328"/>
            <ac:spMk id="7" creationId="{BFAA47F6-AD5F-4DE2-AB93-F9382C19019A}"/>
          </ac:spMkLst>
        </pc:spChg>
      </pc:sldChg>
      <pc:sldChg chg="addSp delSp modSp mod modClrScheme chgLayout">
        <pc:chgData name="Винокурова Анастасия" userId="fb2e0241-924e-4376-b566-e9d03d4180d4" providerId="ADAL" clId="{8B282EFF-397E-440C-9D9B-E79F2ED9CF06}" dt="2021-12-04T08:36:48.649" v="234" actId="478"/>
        <pc:sldMkLst>
          <pc:docMk/>
          <pc:sldMk cId="728050011" sldId="329"/>
        </pc:sldMkLst>
        <pc:spChg chg="mod ord">
          <ac:chgData name="Винокурова Анастасия" userId="fb2e0241-924e-4376-b566-e9d03d4180d4" providerId="ADAL" clId="{8B282EFF-397E-440C-9D9B-E79F2ED9CF06}" dt="2021-12-04T08:28:19.812" v="167" actId="700"/>
          <ac:spMkLst>
            <pc:docMk/>
            <pc:sldMk cId="728050011" sldId="329"/>
            <ac:spMk id="2" creationId="{00000000-0000-0000-0000-000000000000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36:48.649" v="234" actId="478"/>
          <ac:spMkLst>
            <pc:docMk/>
            <pc:sldMk cId="728050011" sldId="329"/>
            <ac:spMk id="3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6:46.099" v="233"/>
          <ac:spMkLst>
            <pc:docMk/>
            <pc:sldMk cId="728050011" sldId="329"/>
            <ac:spMk id="5" creationId="{FDD35260-E1EE-4635-9C89-F24640B78C46}"/>
          </ac:spMkLst>
        </pc:spChg>
        <pc:picChg chg="mod">
          <ac:chgData name="Винокурова Анастасия" userId="fb2e0241-924e-4376-b566-e9d03d4180d4" providerId="ADAL" clId="{8B282EFF-397E-440C-9D9B-E79F2ED9CF06}" dt="2021-12-04T08:28:40.668" v="169" actId="1076"/>
          <ac:picMkLst>
            <pc:docMk/>
            <pc:sldMk cId="728050011" sldId="329"/>
            <ac:picMk id="4099" creationId="{00000000-0000-0000-0000-000000000000}"/>
          </ac:picMkLst>
        </pc:picChg>
      </pc:sldChg>
      <pc:sldChg chg="modSp mod">
        <pc:chgData name="Винокурова Анастасия" userId="fb2e0241-924e-4376-b566-e9d03d4180d4" providerId="ADAL" clId="{8B282EFF-397E-440C-9D9B-E79F2ED9CF06}" dt="2021-12-04T08:32:46.140" v="204" actId="255"/>
        <pc:sldMkLst>
          <pc:docMk/>
          <pc:sldMk cId="963430395" sldId="330"/>
        </pc:sldMkLst>
        <pc:spChg chg="mod">
          <ac:chgData name="Винокурова Анастасия" userId="fb2e0241-924e-4376-b566-e9d03d4180d4" providerId="ADAL" clId="{8B282EFF-397E-440C-9D9B-E79F2ED9CF06}" dt="2021-12-04T08:32:46.140" v="204" actId="255"/>
          <ac:spMkLst>
            <pc:docMk/>
            <pc:sldMk cId="963430395" sldId="330"/>
            <ac:spMk id="3" creationId="{00000000-0000-0000-0000-000000000000}"/>
          </ac:spMkLst>
        </pc:spChg>
      </pc:sldChg>
      <pc:sldChg chg="addSp delSp modSp mod">
        <pc:chgData name="Винокурова Анастасия" userId="fb2e0241-924e-4376-b566-e9d03d4180d4" providerId="ADAL" clId="{8B282EFF-397E-440C-9D9B-E79F2ED9CF06}" dt="2021-12-04T08:33:23.071" v="207" actId="1076"/>
        <pc:sldMkLst>
          <pc:docMk/>
          <pc:sldMk cId="2752505075" sldId="331"/>
        </pc:sldMkLst>
        <pc:spChg chg="del mod">
          <ac:chgData name="Винокурова Анастасия" userId="fb2e0241-924e-4376-b566-e9d03d4180d4" providerId="ADAL" clId="{8B282EFF-397E-440C-9D9B-E79F2ED9CF06}" dt="2021-12-04T08:32:12.868" v="195" actId="478"/>
          <ac:spMkLst>
            <pc:docMk/>
            <pc:sldMk cId="2752505075" sldId="331"/>
            <ac:spMk id="3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2:20.767" v="197" actId="478"/>
          <ac:spMkLst>
            <pc:docMk/>
            <pc:sldMk cId="2752505075" sldId="331"/>
            <ac:spMk id="15" creationId="{934EB600-7904-4BF5-B565-BA94E2B4DDB3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3:23.071" v="207" actId="1076"/>
          <ac:spMkLst>
            <pc:docMk/>
            <pc:sldMk cId="2752505075" sldId="331"/>
            <ac:spMk id="16" creationId="{708AD56A-EE8B-4AF7-BE1B-BB1646CD7914}"/>
          </ac:spMkLst>
        </pc:spChg>
      </pc:sldChg>
      <pc:sldChg chg="addSp delSp modSp mod">
        <pc:chgData name="Винокурова Анастасия" userId="fb2e0241-924e-4376-b566-e9d03d4180d4" providerId="ADAL" clId="{8B282EFF-397E-440C-9D9B-E79F2ED9CF06}" dt="2021-12-04T08:38:08.118" v="243" actId="478"/>
        <pc:sldMkLst>
          <pc:docMk/>
          <pc:sldMk cId="1405919585" sldId="332"/>
        </pc:sldMkLst>
        <pc:spChg chg="add del mod">
          <ac:chgData name="Винокурова Анастасия" userId="fb2e0241-924e-4376-b566-e9d03d4180d4" providerId="ADAL" clId="{8B282EFF-397E-440C-9D9B-E79F2ED9CF06}" dt="2021-12-04T08:38:05.461" v="241" actId="478"/>
          <ac:spMkLst>
            <pc:docMk/>
            <pc:sldMk cId="1405919585" sldId="332"/>
            <ac:spMk id="3" creationId="{00000000-0000-0000-0000-000000000000}"/>
          </ac:spMkLst>
        </pc:spChg>
        <pc:spChg chg="mod">
          <ac:chgData name="Винокурова Анастасия" userId="fb2e0241-924e-4376-b566-e9d03d4180d4" providerId="ADAL" clId="{8B282EFF-397E-440C-9D9B-E79F2ED9CF06}" dt="2021-12-04T08:11:18.326" v="84" actId="1076"/>
          <ac:spMkLst>
            <pc:docMk/>
            <pc:sldMk cId="1405919585" sldId="332"/>
            <ac:spMk id="5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37:22.303" v="237"/>
          <ac:spMkLst>
            <pc:docMk/>
            <pc:sldMk cId="1405919585" sldId="332"/>
            <ac:spMk id="6" creationId="{AF063513-3582-41DE-9149-70DAC9357E87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38:08.118" v="243" actId="478"/>
          <ac:spMkLst>
            <pc:docMk/>
            <pc:sldMk cId="1405919585" sldId="332"/>
            <ac:spMk id="7" creationId="{ABF4CE97-7304-489D-9902-F7F176FE7B11}"/>
          </ac:spMkLst>
        </pc:spChg>
        <pc:picChg chg="mod">
          <ac:chgData name="Винокурова Анастасия" userId="fb2e0241-924e-4376-b566-e9d03d4180d4" providerId="ADAL" clId="{8B282EFF-397E-440C-9D9B-E79F2ED9CF06}" dt="2021-12-04T08:11:11.127" v="83" actId="1076"/>
          <ac:picMkLst>
            <pc:docMk/>
            <pc:sldMk cId="1405919585" sldId="332"/>
            <ac:picMk id="3074" creationId="{00000000-0000-0000-0000-000000000000}"/>
          </ac:picMkLst>
        </pc:picChg>
      </pc:sldChg>
      <pc:sldChg chg="addSp delSp modSp mod modClrScheme chgLayout">
        <pc:chgData name="Винокурова Анастасия" userId="fb2e0241-924e-4376-b566-e9d03d4180d4" providerId="ADAL" clId="{8B282EFF-397E-440C-9D9B-E79F2ED9CF06}" dt="2021-12-04T08:41:38.207" v="297" actId="478"/>
        <pc:sldMkLst>
          <pc:docMk/>
          <pc:sldMk cId="2839151510" sldId="333"/>
        </pc:sldMkLst>
        <pc:spChg chg="mod ord">
          <ac:chgData name="Винокурова Анастасия" userId="fb2e0241-924e-4376-b566-e9d03d4180d4" providerId="ADAL" clId="{8B282EFF-397E-440C-9D9B-E79F2ED9CF06}" dt="2021-12-04T08:15:36.929" v="100" actId="700"/>
          <ac:spMkLst>
            <pc:docMk/>
            <pc:sldMk cId="2839151510" sldId="333"/>
            <ac:spMk id="2" creationId="{00000000-0000-0000-0000-000000000000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41:38.207" v="297" actId="478"/>
          <ac:spMkLst>
            <pc:docMk/>
            <pc:sldMk cId="2839151510" sldId="333"/>
            <ac:spMk id="3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1:36.466" v="295"/>
          <ac:spMkLst>
            <pc:docMk/>
            <pc:sldMk cId="2839151510" sldId="333"/>
            <ac:spMk id="9" creationId="{9A871785-0EFB-4E0D-B8E2-18D0778DC785}"/>
          </ac:spMkLst>
        </pc:spChg>
        <pc:picChg chg="add del mod">
          <ac:chgData name="Винокурова Анастасия" userId="fb2e0241-924e-4376-b566-e9d03d4180d4" providerId="ADAL" clId="{8B282EFF-397E-440C-9D9B-E79F2ED9CF06}" dt="2021-12-04T08:13:14.414" v="87" actId="478"/>
          <ac:picMkLst>
            <pc:docMk/>
            <pc:sldMk cId="2839151510" sldId="333"/>
            <ac:picMk id="4" creationId="{86793FF6-BF19-4BAE-B1C5-18DBD3A7DB2F}"/>
          </ac:picMkLst>
        </pc:picChg>
        <pc:picChg chg="add mod">
          <ac:chgData name="Винокурова Анастасия" userId="fb2e0241-924e-4376-b566-e9d03d4180d4" providerId="ADAL" clId="{8B282EFF-397E-440C-9D9B-E79F2ED9CF06}" dt="2021-12-04T08:18:07.257" v="119" actId="1076"/>
          <ac:picMkLst>
            <pc:docMk/>
            <pc:sldMk cId="2839151510" sldId="333"/>
            <ac:picMk id="2050" creationId="{F9F6E3CC-C1EC-4460-97FF-F468F40F0AC5}"/>
          </ac:picMkLst>
        </pc:picChg>
      </pc:sldChg>
      <pc:sldChg chg="addSp delSp modSp mod">
        <pc:chgData name="Винокурова Анастасия" userId="fb2e0241-924e-4376-b566-e9d03d4180d4" providerId="ADAL" clId="{8B282EFF-397E-440C-9D9B-E79F2ED9CF06}" dt="2021-12-04T08:40:53.995" v="284" actId="478"/>
        <pc:sldMkLst>
          <pc:docMk/>
          <pc:sldMk cId="2960161668" sldId="334"/>
        </pc:sldMkLst>
        <pc:spChg chg="del mod">
          <ac:chgData name="Винокурова Анастасия" userId="fb2e0241-924e-4376-b566-e9d03d4180d4" providerId="ADAL" clId="{8B282EFF-397E-440C-9D9B-E79F2ED9CF06}" dt="2021-12-04T08:40:51.337" v="282" actId="478"/>
          <ac:spMkLst>
            <pc:docMk/>
            <pc:sldMk cId="2960161668" sldId="334"/>
            <ac:spMk id="3" creationId="{00000000-0000-0000-0000-000000000000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0:49.533" v="281"/>
          <ac:spMkLst>
            <pc:docMk/>
            <pc:sldMk cId="2960161668" sldId="334"/>
            <ac:spMk id="5" creationId="{29ABB736-48A0-41A5-8C21-3A2BCDD74211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40:53.995" v="284" actId="478"/>
          <ac:spMkLst>
            <pc:docMk/>
            <pc:sldMk cId="2960161668" sldId="334"/>
            <ac:spMk id="7" creationId="{8F8E709F-B480-4030-928D-85147C764A63}"/>
          </ac:spMkLst>
        </pc:spChg>
      </pc:sldChg>
      <pc:sldChg chg="addSp delSp modSp mod modClrScheme chgLayout">
        <pc:chgData name="Винокурова Анастасия" userId="fb2e0241-924e-4376-b566-e9d03d4180d4" providerId="ADAL" clId="{8B282EFF-397E-440C-9D9B-E79F2ED9CF06}" dt="2021-12-04T08:50:17.070" v="398" actId="478"/>
        <pc:sldMkLst>
          <pc:docMk/>
          <pc:sldMk cId="1510172301" sldId="336"/>
        </pc:sldMkLst>
        <pc:spChg chg="mod ord">
          <ac:chgData name="Винокурова Анастасия" userId="fb2e0241-924e-4376-b566-e9d03d4180d4" providerId="ADAL" clId="{8B282EFF-397E-440C-9D9B-E79F2ED9CF06}" dt="2021-12-04T08:13:29.152" v="89" actId="700"/>
          <ac:spMkLst>
            <pc:docMk/>
            <pc:sldMk cId="1510172301" sldId="336"/>
            <ac:spMk id="2" creationId="{F23DC0E4-7469-41C5-8CC5-CE302C64FE6F}"/>
          </ac:spMkLst>
        </pc:spChg>
        <pc:spChg chg="del mod ord">
          <ac:chgData name="Винокурова Анастасия" userId="fb2e0241-924e-4376-b566-e9d03d4180d4" providerId="ADAL" clId="{8B282EFF-397E-440C-9D9B-E79F2ED9CF06}" dt="2021-12-04T08:48:18.107" v="344" actId="478"/>
          <ac:spMkLst>
            <pc:docMk/>
            <pc:sldMk cId="1510172301" sldId="336"/>
            <ac:spMk id="3" creationId="{EABFD509-5F86-4659-BF4C-6923E50A2A31}"/>
          </ac:spMkLst>
        </pc:spChg>
        <pc:spChg chg="add mod">
          <ac:chgData name="Винокурова Анастасия" userId="fb2e0241-924e-4376-b566-e9d03d4180d4" providerId="ADAL" clId="{8B282EFF-397E-440C-9D9B-E79F2ED9CF06}" dt="2021-12-04T08:50:14.495" v="397" actId="1076"/>
          <ac:spMkLst>
            <pc:docMk/>
            <pc:sldMk cId="1510172301" sldId="336"/>
            <ac:spMk id="13" creationId="{CA3079BB-20BA-4A8C-B1B0-8C163673D8A6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50:17.070" v="398" actId="478"/>
          <ac:spMkLst>
            <pc:docMk/>
            <pc:sldMk cId="1510172301" sldId="336"/>
            <ac:spMk id="14" creationId="{C69B3852-6AD0-4317-895B-8A32CD6100C5}"/>
          </ac:spMkLst>
        </pc:spChg>
        <pc:graphicFrameChg chg="mod modGraphic">
          <ac:chgData name="Винокурова Анастасия" userId="fb2e0241-924e-4376-b566-e9d03d4180d4" providerId="ADAL" clId="{8B282EFF-397E-440C-9D9B-E79F2ED9CF06}" dt="2021-12-04T08:23:20.284" v="147" actId="122"/>
          <ac:graphicFrameMkLst>
            <pc:docMk/>
            <pc:sldMk cId="1510172301" sldId="336"/>
            <ac:graphicFrameMk id="10" creationId="{DA17CF22-1BE6-43A4-8A08-B7185144A947}"/>
          </ac:graphicFrameMkLst>
        </pc:graphicFrameChg>
      </pc:sldChg>
      <pc:sldChg chg="addSp delSp modSp mod">
        <pc:chgData name="Винокурова Анастасия" userId="fb2e0241-924e-4376-b566-e9d03d4180d4" providerId="ADAL" clId="{8B282EFF-397E-440C-9D9B-E79F2ED9CF06}" dt="2021-12-04T08:41:23.844" v="292" actId="1076"/>
        <pc:sldMkLst>
          <pc:docMk/>
          <pc:sldMk cId="3981189595" sldId="337"/>
        </pc:sldMkLst>
        <pc:spChg chg="del mod">
          <ac:chgData name="Винокурова Анастасия" userId="fb2e0241-924e-4376-b566-e9d03d4180d4" providerId="ADAL" clId="{8B282EFF-397E-440C-9D9B-E79F2ED9CF06}" dt="2021-12-04T08:41:17.435" v="289" actId="478"/>
          <ac:spMkLst>
            <pc:docMk/>
            <pc:sldMk cId="3981189595" sldId="337"/>
            <ac:spMk id="3" creationId="{00000000-0000-0000-0000-000000000000}"/>
          </ac:spMkLst>
        </pc:spChg>
        <pc:spChg chg="add del mod">
          <ac:chgData name="Винокурова Анастасия" userId="fb2e0241-924e-4376-b566-e9d03d4180d4" providerId="ADAL" clId="{8B282EFF-397E-440C-9D9B-E79F2ED9CF06}" dt="2021-12-04T08:41:20.887" v="291" actId="478"/>
          <ac:spMkLst>
            <pc:docMk/>
            <pc:sldMk cId="3981189595" sldId="337"/>
            <ac:spMk id="5" creationId="{F6CEEF96-7590-405E-8E86-6320495F4748}"/>
          </ac:spMkLst>
        </pc:spChg>
        <pc:spChg chg="add mod">
          <ac:chgData name="Винокурова Анастасия" userId="fb2e0241-924e-4376-b566-e9d03d4180d4" providerId="ADAL" clId="{8B282EFF-397E-440C-9D9B-E79F2ED9CF06}" dt="2021-12-04T08:41:23.844" v="292" actId="1076"/>
          <ac:spMkLst>
            <pc:docMk/>
            <pc:sldMk cId="3981189595" sldId="337"/>
            <ac:spMk id="7" creationId="{9F8B238A-24B7-4911-986B-0B3D4911B1A0}"/>
          </ac:spMkLst>
        </pc:spChg>
      </pc:sldChg>
    </pc:docChg>
  </pc:docChgLst>
  <pc:docChgLst>
    <pc:chgData name="Кантер Андрей" userId="S::akanter@forus.ru::941e7060-58f1-48b3-84b0-9f3e0f5fde74" providerId="AD" clId="Web-{DF445B81-7FCD-48A3-ABA4-6D91CA0DBBF3}"/>
    <pc:docChg chg="modSld">
      <pc:chgData name="Кантер Андрей" userId="S::akanter@forus.ru::941e7060-58f1-48b3-84b0-9f3e0f5fde74" providerId="AD" clId="Web-{DF445B81-7FCD-48A3-ABA4-6D91CA0DBBF3}" dt="2021-12-03T22:03:01.258" v="21" actId="20577"/>
      <pc:docMkLst>
        <pc:docMk/>
      </pc:docMkLst>
      <pc:sldChg chg="modSp">
        <pc:chgData name="Кантер Андрей" userId="S::akanter@forus.ru::941e7060-58f1-48b3-84b0-9f3e0f5fde74" providerId="AD" clId="Web-{DF445B81-7FCD-48A3-ABA4-6D91CA0DBBF3}" dt="2021-12-03T22:03:01.258" v="21" actId="20577"/>
        <pc:sldMkLst>
          <pc:docMk/>
          <pc:sldMk cId="1542838489" sldId="327"/>
        </pc:sldMkLst>
        <pc:spChg chg="mod">
          <ac:chgData name="Кантер Андрей" userId="S::akanter@forus.ru::941e7060-58f1-48b3-84b0-9f3e0f5fde74" providerId="AD" clId="Web-{DF445B81-7FCD-48A3-ABA4-6D91CA0DBBF3}" dt="2021-12-03T22:03:01.258" v="21" actId="20577"/>
          <ac:spMkLst>
            <pc:docMk/>
            <pc:sldMk cId="1542838489" sldId="327"/>
            <ac:spMk id="4" creationId="{00000000-0000-0000-0000-000000000000}"/>
          </ac:spMkLst>
        </pc:spChg>
      </pc:sldChg>
    </pc:docChg>
  </pc:docChgLst>
  <pc:docChgLst>
    <pc:chgData name="Кантер Андрей" userId="S::akanter@forus.ru::941e7060-58f1-48b3-84b0-9f3e0f5fde74" providerId="AD" clId="Web-{74217B91-1537-43E2-BAB0-3BE93AA783F8}"/>
    <pc:docChg chg="modSld">
      <pc:chgData name="Кантер Андрей" userId="S::akanter@forus.ru::941e7060-58f1-48b3-84b0-9f3e0f5fde74" providerId="AD" clId="Web-{74217B91-1537-43E2-BAB0-3BE93AA783F8}" dt="2021-12-04T08:09:12.425" v="13" actId="1076"/>
      <pc:docMkLst>
        <pc:docMk/>
      </pc:docMkLst>
      <pc:sldChg chg="addSp delSp modSp">
        <pc:chgData name="Кантер Андрей" userId="S::akanter@forus.ru::941e7060-58f1-48b3-84b0-9f3e0f5fde74" providerId="AD" clId="Web-{74217B91-1537-43E2-BAB0-3BE93AA783F8}" dt="2021-12-04T08:09:12.425" v="13" actId="1076"/>
        <pc:sldMkLst>
          <pc:docMk/>
          <pc:sldMk cId="2839151510" sldId="333"/>
        </pc:sldMkLst>
        <pc:spChg chg="add del mod">
          <ac:chgData name="Кантер Андрей" userId="S::akanter@forus.ru::941e7060-58f1-48b3-84b0-9f3e0f5fde74" providerId="AD" clId="Web-{74217B91-1537-43E2-BAB0-3BE93AA783F8}" dt="2021-12-04T08:07:36.001" v="4"/>
          <ac:spMkLst>
            <pc:docMk/>
            <pc:sldMk cId="2839151510" sldId="333"/>
            <ac:spMk id="6" creationId="{043CCEE3-C3A5-4675-85F2-C24B51203F81}"/>
          </ac:spMkLst>
        </pc:spChg>
        <pc:picChg chg="del">
          <ac:chgData name="Кантер Андрей" userId="S::akanter@forus.ru::941e7060-58f1-48b3-84b0-9f3e0f5fde74" providerId="AD" clId="Web-{74217B91-1537-43E2-BAB0-3BE93AA783F8}" dt="2021-12-04T08:07:34.063" v="0"/>
          <ac:picMkLst>
            <pc:docMk/>
            <pc:sldMk cId="2839151510" sldId="333"/>
            <ac:picMk id="5" creationId="{72554FB0-05D8-44C2-AE22-B619A7C698F7}"/>
          </ac:picMkLst>
        </pc:picChg>
        <pc:picChg chg="add del mod">
          <ac:chgData name="Кантер Андрей" userId="S::akanter@forus.ru::941e7060-58f1-48b3-84b0-9f3e0f5fde74" providerId="AD" clId="Web-{74217B91-1537-43E2-BAB0-3BE93AA783F8}" dt="2021-12-04T08:07:56.704" v="8"/>
          <ac:picMkLst>
            <pc:docMk/>
            <pc:sldMk cId="2839151510" sldId="333"/>
            <ac:picMk id="7" creationId="{A378DF2F-4F3B-4694-BA04-05B90CE7FB5E}"/>
          </ac:picMkLst>
        </pc:picChg>
        <pc:picChg chg="add mod">
          <ac:chgData name="Кантер Андрей" userId="S::akanter@forus.ru::941e7060-58f1-48b3-84b0-9f3e0f5fde74" providerId="AD" clId="Web-{74217B91-1537-43E2-BAB0-3BE93AA783F8}" dt="2021-12-04T08:09:12.425" v="13" actId="1076"/>
          <ac:picMkLst>
            <pc:docMk/>
            <pc:sldMk cId="2839151510" sldId="333"/>
            <ac:picMk id="8" creationId="{A9DC73F5-3821-45FB-900F-E8E139D74B27}"/>
          </ac:picMkLst>
        </pc:picChg>
      </pc:sldChg>
    </pc:docChg>
  </pc:docChgLst>
  <pc:docChgLst>
    <pc:chgData name="Кантер Андрей" userId="S::akanter@forus.ru::941e7060-58f1-48b3-84b0-9f3e0f5fde74" providerId="AD" clId="Web-{F7C2869A-9D21-443B-9D81-3A98C15107BA}"/>
    <pc:docChg chg="sldOrd">
      <pc:chgData name="Кантер Андрей" userId="S::akanter@forus.ru::941e7060-58f1-48b3-84b0-9f3e0f5fde74" providerId="AD" clId="Web-{F7C2869A-9D21-443B-9D81-3A98C15107BA}" dt="2021-12-04T08:24:42.706" v="1"/>
      <pc:docMkLst>
        <pc:docMk/>
      </pc:docMkLst>
      <pc:sldChg chg="ord">
        <pc:chgData name="Кантер Андрей" userId="S::akanter@forus.ru::941e7060-58f1-48b3-84b0-9f3e0f5fde74" providerId="AD" clId="Web-{F7C2869A-9D21-443B-9D81-3A98C15107BA}" dt="2021-12-04T08:24:42.706" v="1"/>
        <pc:sldMkLst>
          <pc:docMk/>
          <pc:sldMk cId="1405919585" sldId="332"/>
        </pc:sldMkLst>
      </pc:sldChg>
    </pc:docChg>
  </pc:docChgLst>
  <pc:docChgLst>
    <pc:chgData name="Сазонова Юлия" userId="b58ed654-c4dd-4eba-bc10-d70d0ba029e0" providerId="ADAL" clId="{1D2CABC4-C2DD-498A-932A-A5599C165063}"/>
    <pc:docChg chg="undo custSel modMainMaster">
      <pc:chgData name="Сазонова Юлия" userId="b58ed654-c4dd-4eba-bc10-d70d0ba029e0" providerId="ADAL" clId="{1D2CABC4-C2DD-498A-932A-A5599C165063}" dt="2021-07-01T01:52:15.501" v="285"/>
      <pc:docMkLst>
        <pc:docMk/>
      </pc:docMkLst>
      <pc:sldMasterChg chg="modSldLayout">
        <pc:chgData name="Сазонова Юлия" userId="b58ed654-c4dd-4eba-bc10-d70d0ba029e0" providerId="ADAL" clId="{1D2CABC4-C2DD-498A-932A-A5599C165063}" dt="2021-07-01T01:52:15.501" v="285"/>
        <pc:sldMasterMkLst>
          <pc:docMk/>
          <pc:sldMasterMk cId="1082474296" sldId="2147483648"/>
        </pc:sldMasterMkLst>
        <pc:sldLayoutChg chg="addSp delSp modSp mod">
          <pc:chgData name="Сазонова Юлия" userId="b58ed654-c4dd-4eba-bc10-d70d0ba029e0" providerId="ADAL" clId="{1D2CABC4-C2DD-498A-932A-A5599C165063}" dt="2021-07-01T01:50:33.550" v="261" actId="1037"/>
          <pc:sldLayoutMkLst>
            <pc:docMk/>
            <pc:sldMasterMk cId="1082474296" sldId="2147483648"/>
            <pc:sldLayoutMk cId="2144582815" sldId="2147483650"/>
          </pc:sldLayoutMkLst>
          <pc:spChg chg="add del mod">
            <ac:chgData name="Сазонова Юлия" userId="b58ed654-c4dd-4eba-bc10-d70d0ba029e0" providerId="ADAL" clId="{1D2CABC4-C2DD-498A-932A-A5599C165063}" dt="2021-07-01T01:50:33.550" v="261" actId="1037"/>
            <ac:spMkLst>
              <pc:docMk/>
              <pc:sldMasterMk cId="1082474296" sldId="2147483648"/>
              <pc:sldLayoutMk cId="2144582815" sldId="2147483650"/>
              <ac:spMk id="11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0:01.944" v="2"/>
            <ac:spMkLst>
              <pc:docMk/>
              <pc:sldMasterMk cId="1082474296" sldId="2147483648"/>
              <pc:sldLayoutMk cId="2144582815" sldId="2147483650"/>
              <ac:spMk id="16" creationId="{498CD94B-10FA-4DB4-9475-BE3DAC581953}"/>
            </ac:spMkLst>
          </pc:spChg>
          <pc:picChg chg="add del mod">
            <ac:chgData name="Сазонова Юлия" userId="b58ed654-c4dd-4eba-bc10-d70d0ba029e0" providerId="ADAL" clId="{1D2CABC4-C2DD-498A-932A-A5599C165063}" dt="2021-07-01T01:50:20.103" v="160" actId="1038"/>
            <ac:picMkLst>
              <pc:docMk/>
              <pc:sldMasterMk cId="1082474296" sldId="2147483648"/>
              <pc:sldLayoutMk cId="2144582815" sldId="2147483650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0:01.944" v="2"/>
            <ac:picMkLst>
              <pc:docMk/>
              <pc:sldMasterMk cId="1082474296" sldId="2147483648"/>
              <pc:sldLayoutMk cId="2144582815" sldId="2147483650"/>
              <ac:picMk id="12" creationId="{D6291787-F328-4AF6-AFE0-4DEFADAAB050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12.552" v="269"/>
          <pc:sldLayoutMkLst>
            <pc:docMk/>
            <pc:sldMasterMk cId="1082474296" sldId="2147483648"/>
            <pc:sldLayoutMk cId="1134804709" sldId="2147483651"/>
          </pc:sldLayoutMkLst>
          <pc:spChg chg="del">
            <ac:chgData name="Сазонова Юлия" userId="b58ed654-c4dd-4eba-bc10-d70d0ba029e0" providerId="ADAL" clId="{1D2CABC4-C2DD-498A-932A-A5599C165063}" dt="2021-07-01T01:51:12.050" v="268" actId="478"/>
            <ac:spMkLst>
              <pc:docMk/>
              <pc:sldMasterMk cId="1082474296" sldId="2147483648"/>
              <pc:sldLayoutMk cId="1134804709" sldId="2147483651"/>
              <ac:spMk id="8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12.552" v="269"/>
            <ac:spMkLst>
              <pc:docMk/>
              <pc:sldMasterMk cId="1082474296" sldId="2147483648"/>
              <pc:sldLayoutMk cId="1134804709" sldId="2147483651"/>
              <ac:spMk id="14" creationId="{5AFC711C-F6BF-4569-9B1D-FFDAE12025BA}"/>
            </ac:spMkLst>
          </pc:spChg>
          <pc:picChg chg="del">
            <ac:chgData name="Сазонова Юлия" userId="b58ed654-c4dd-4eba-bc10-d70d0ba029e0" providerId="ADAL" clId="{1D2CABC4-C2DD-498A-932A-A5599C165063}" dt="2021-07-01T01:51:12.050" v="268" actId="478"/>
            <ac:picMkLst>
              <pc:docMk/>
              <pc:sldMasterMk cId="1082474296" sldId="2147483648"/>
              <pc:sldLayoutMk cId="1134804709" sldId="2147483651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12.552" v="269"/>
            <ac:picMkLst>
              <pc:docMk/>
              <pc:sldMasterMk cId="1082474296" sldId="2147483648"/>
              <pc:sldLayoutMk cId="1134804709" sldId="2147483651"/>
              <ac:picMk id="13" creationId="{544795AE-96A3-42EB-AADE-B0553A0704D5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31.436" v="275"/>
          <pc:sldLayoutMkLst>
            <pc:docMk/>
            <pc:sldMasterMk cId="1082474296" sldId="2147483648"/>
            <pc:sldLayoutMk cId="4007709058" sldId="2147483652"/>
          </pc:sldLayoutMkLst>
          <pc:spChg chg="del">
            <ac:chgData name="Сазонова Юлия" userId="b58ed654-c4dd-4eba-bc10-d70d0ba029e0" providerId="ADAL" clId="{1D2CABC4-C2DD-498A-932A-A5599C165063}" dt="2021-07-01T01:51:30.881" v="274" actId="478"/>
            <ac:spMkLst>
              <pc:docMk/>
              <pc:sldMasterMk cId="1082474296" sldId="2147483648"/>
              <pc:sldLayoutMk cId="4007709058" sldId="2147483652"/>
              <ac:spMk id="12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31.436" v="275"/>
            <ac:spMkLst>
              <pc:docMk/>
              <pc:sldMasterMk cId="1082474296" sldId="2147483648"/>
              <pc:sldLayoutMk cId="4007709058" sldId="2147483652"/>
              <ac:spMk id="15" creationId="{0A58C407-3F2C-448E-BD5B-18C6FD39C01C}"/>
            </ac:spMkLst>
          </pc:spChg>
          <pc:picChg chg="del">
            <ac:chgData name="Сазонова Юлия" userId="b58ed654-c4dd-4eba-bc10-d70d0ba029e0" providerId="ADAL" clId="{1D2CABC4-C2DD-498A-932A-A5599C165063}" dt="2021-07-01T01:51:30.881" v="274" actId="478"/>
            <ac:picMkLst>
              <pc:docMk/>
              <pc:sldMasterMk cId="1082474296" sldId="2147483648"/>
              <pc:sldLayoutMk cId="4007709058" sldId="2147483652"/>
              <ac:picMk id="10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31.436" v="275"/>
            <ac:picMkLst>
              <pc:docMk/>
              <pc:sldMasterMk cId="1082474296" sldId="2147483648"/>
              <pc:sldLayoutMk cId="4007709058" sldId="2147483652"/>
              <ac:picMk id="14" creationId="{428D2DF5-3769-4DC2-8DE0-B5347CC307F4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35.073" v="277"/>
          <pc:sldLayoutMkLst>
            <pc:docMk/>
            <pc:sldMasterMk cId="1082474296" sldId="2147483648"/>
            <pc:sldLayoutMk cId="2529202225" sldId="2147483656"/>
          </pc:sldLayoutMkLst>
          <pc:spChg chg="del">
            <ac:chgData name="Сазонова Юлия" userId="b58ed654-c4dd-4eba-bc10-d70d0ba029e0" providerId="ADAL" clId="{1D2CABC4-C2DD-498A-932A-A5599C165063}" dt="2021-07-01T01:51:34.573" v="276" actId="478"/>
            <ac:spMkLst>
              <pc:docMk/>
              <pc:sldMasterMk cId="1082474296" sldId="2147483648"/>
              <pc:sldLayoutMk cId="2529202225" sldId="2147483656"/>
              <ac:spMk id="13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35.073" v="277"/>
            <ac:spMkLst>
              <pc:docMk/>
              <pc:sldMasterMk cId="1082474296" sldId="2147483648"/>
              <pc:sldLayoutMk cId="2529202225" sldId="2147483656"/>
              <ac:spMk id="15" creationId="{D8471ACB-2401-4EA9-AE8E-E856B1CCD02D}"/>
            </ac:spMkLst>
          </pc:spChg>
          <pc:picChg chg="del">
            <ac:chgData name="Сазонова Юлия" userId="b58ed654-c4dd-4eba-bc10-d70d0ba029e0" providerId="ADAL" clId="{1D2CABC4-C2DD-498A-932A-A5599C165063}" dt="2021-07-01T01:51:34.573" v="276" actId="478"/>
            <ac:picMkLst>
              <pc:docMk/>
              <pc:sldMasterMk cId="1082474296" sldId="2147483648"/>
              <pc:sldLayoutMk cId="2529202225" sldId="2147483656"/>
              <ac:picMk id="11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35.073" v="277"/>
            <ac:picMkLst>
              <pc:docMk/>
              <pc:sldMasterMk cId="1082474296" sldId="2147483648"/>
              <pc:sldLayoutMk cId="2529202225" sldId="2147483656"/>
              <ac:picMk id="14" creationId="{50B40774-16EB-4F6C-B961-CAE4308BD487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07.912" v="267"/>
          <pc:sldLayoutMkLst>
            <pc:docMk/>
            <pc:sldMasterMk cId="1082474296" sldId="2147483648"/>
            <pc:sldLayoutMk cId="4270566451" sldId="2147483665"/>
          </pc:sldLayoutMkLst>
          <pc:spChg chg="del">
            <ac:chgData name="Сазонова Юлия" userId="b58ed654-c4dd-4eba-bc10-d70d0ba029e0" providerId="ADAL" clId="{1D2CABC4-C2DD-498A-932A-A5599C165063}" dt="2021-07-01T01:51:07.404" v="266" actId="478"/>
            <ac:spMkLst>
              <pc:docMk/>
              <pc:sldMasterMk cId="1082474296" sldId="2147483648"/>
              <pc:sldLayoutMk cId="4270566451" sldId="2147483665"/>
              <ac:spMk id="11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07.912" v="267"/>
            <ac:spMkLst>
              <pc:docMk/>
              <pc:sldMasterMk cId="1082474296" sldId="2147483648"/>
              <pc:sldLayoutMk cId="4270566451" sldId="2147483665"/>
              <ac:spMk id="15" creationId="{296A2AFF-7CC2-4D48-A925-3FA574AD0EEE}"/>
            </ac:spMkLst>
          </pc:spChg>
          <pc:picChg chg="del">
            <ac:chgData name="Сазонова Юлия" userId="b58ed654-c4dd-4eba-bc10-d70d0ba029e0" providerId="ADAL" clId="{1D2CABC4-C2DD-498A-932A-A5599C165063}" dt="2021-07-01T01:51:07.404" v="266" actId="478"/>
            <ac:picMkLst>
              <pc:docMk/>
              <pc:sldMasterMk cId="1082474296" sldId="2147483648"/>
              <pc:sldLayoutMk cId="4270566451" sldId="2147483665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07.912" v="267"/>
            <ac:picMkLst>
              <pc:docMk/>
              <pc:sldMasterMk cId="1082474296" sldId="2147483648"/>
              <pc:sldLayoutMk cId="4270566451" sldId="2147483665"/>
              <ac:picMk id="14" creationId="{FC9AC7D7-6785-4DD7-A5E2-4153687CE9EA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2:15.501" v="285"/>
          <pc:sldLayoutMkLst>
            <pc:docMk/>
            <pc:sldMasterMk cId="1082474296" sldId="2147483648"/>
            <pc:sldLayoutMk cId="695078195" sldId="2147483666"/>
          </pc:sldLayoutMkLst>
          <pc:spChg chg="add mod">
            <ac:chgData name="Сазонова Юлия" userId="b58ed654-c4dd-4eba-bc10-d70d0ba029e0" providerId="ADAL" clId="{1D2CABC4-C2DD-498A-932A-A5599C165063}" dt="2021-07-01T01:52:15.501" v="285"/>
            <ac:spMkLst>
              <pc:docMk/>
              <pc:sldMasterMk cId="1082474296" sldId="2147483648"/>
              <pc:sldLayoutMk cId="695078195" sldId="2147483666"/>
              <ac:spMk id="8" creationId="{9ED76A9B-FD49-44F2-B0DB-11468D859D73}"/>
            </ac:spMkLst>
          </pc:spChg>
          <pc:spChg chg="del">
            <ac:chgData name="Сазонова Юлия" userId="b58ed654-c4dd-4eba-bc10-d70d0ba029e0" providerId="ADAL" clId="{1D2CABC4-C2DD-498A-932A-A5599C165063}" dt="2021-07-01T01:52:15.031" v="284" actId="478"/>
            <ac:spMkLst>
              <pc:docMk/>
              <pc:sldMasterMk cId="1082474296" sldId="2147483648"/>
              <pc:sldLayoutMk cId="695078195" sldId="2147483666"/>
              <ac:spMk id="11" creationId="{00000000-0000-0000-0000-000000000000}"/>
            </ac:spMkLst>
          </pc:spChg>
          <pc:picChg chg="add mod">
            <ac:chgData name="Сазонова Юлия" userId="b58ed654-c4dd-4eba-bc10-d70d0ba029e0" providerId="ADAL" clId="{1D2CABC4-C2DD-498A-932A-A5599C165063}" dt="2021-07-01T01:52:15.501" v="285"/>
            <ac:picMkLst>
              <pc:docMk/>
              <pc:sldMasterMk cId="1082474296" sldId="2147483648"/>
              <pc:sldLayoutMk cId="695078195" sldId="2147483666"/>
              <ac:picMk id="7" creationId="{F636B218-A124-4BEA-A03D-3751A072945F}"/>
            </ac:picMkLst>
          </pc:picChg>
          <pc:picChg chg="del">
            <ac:chgData name="Сазонова Юлия" userId="b58ed654-c4dd-4eba-bc10-d70d0ba029e0" providerId="ADAL" clId="{1D2CABC4-C2DD-498A-932A-A5599C165063}" dt="2021-07-01T01:52:15.031" v="284" actId="478"/>
            <ac:picMkLst>
              <pc:docMk/>
              <pc:sldMasterMk cId="1082474296" sldId="2147483648"/>
              <pc:sldLayoutMk cId="695078195" sldId="2147483666"/>
              <ac:picMk id="9" creationId="{00000000-0000-0000-0000-000000000000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27.555" v="273"/>
          <pc:sldLayoutMkLst>
            <pc:docMk/>
            <pc:sldMasterMk cId="1082474296" sldId="2147483648"/>
            <pc:sldLayoutMk cId="3431220562" sldId="2147483671"/>
          </pc:sldLayoutMkLst>
          <pc:spChg chg="del">
            <ac:chgData name="Сазонова Юлия" userId="b58ed654-c4dd-4eba-bc10-d70d0ba029e0" providerId="ADAL" clId="{1D2CABC4-C2DD-498A-932A-A5599C165063}" dt="2021-07-01T01:51:27.024" v="272" actId="478"/>
            <ac:spMkLst>
              <pc:docMk/>
              <pc:sldMasterMk cId="1082474296" sldId="2147483648"/>
              <pc:sldLayoutMk cId="3431220562" sldId="2147483671"/>
              <ac:spMk id="11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27.555" v="273"/>
            <ac:spMkLst>
              <pc:docMk/>
              <pc:sldMasterMk cId="1082474296" sldId="2147483648"/>
              <pc:sldLayoutMk cId="3431220562" sldId="2147483671"/>
              <ac:spMk id="13" creationId="{951F65E6-EA2F-47A9-B043-E59693B7EA5A}"/>
            </ac:spMkLst>
          </pc:spChg>
          <pc:picChg chg="del">
            <ac:chgData name="Сазонова Юлия" userId="b58ed654-c4dd-4eba-bc10-d70d0ba029e0" providerId="ADAL" clId="{1D2CABC4-C2DD-498A-932A-A5599C165063}" dt="2021-07-01T01:51:27.024" v="272" actId="478"/>
            <ac:picMkLst>
              <pc:docMk/>
              <pc:sldMasterMk cId="1082474296" sldId="2147483648"/>
              <pc:sldLayoutMk cId="3431220562" sldId="2147483671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27.555" v="273"/>
            <ac:picMkLst>
              <pc:docMk/>
              <pc:sldMasterMk cId="1082474296" sldId="2147483648"/>
              <pc:sldLayoutMk cId="3431220562" sldId="2147483671"/>
              <ac:picMk id="12" creationId="{C84F01D6-8EE0-4A0A-8423-E495F01232C8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22.086" v="271"/>
          <pc:sldLayoutMkLst>
            <pc:docMk/>
            <pc:sldMasterMk cId="1082474296" sldId="2147483648"/>
            <pc:sldLayoutMk cId="3740766828" sldId="2147483672"/>
          </pc:sldLayoutMkLst>
          <pc:spChg chg="del">
            <ac:chgData name="Сазонова Юлия" userId="b58ed654-c4dd-4eba-bc10-d70d0ba029e0" providerId="ADAL" clId="{1D2CABC4-C2DD-498A-932A-A5599C165063}" dt="2021-07-01T01:51:21.534" v="270" actId="478"/>
            <ac:spMkLst>
              <pc:docMk/>
              <pc:sldMasterMk cId="1082474296" sldId="2147483648"/>
              <pc:sldLayoutMk cId="3740766828" sldId="2147483672"/>
              <ac:spMk id="11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22.086" v="271"/>
            <ac:spMkLst>
              <pc:docMk/>
              <pc:sldMasterMk cId="1082474296" sldId="2147483648"/>
              <pc:sldLayoutMk cId="3740766828" sldId="2147483672"/>
              <ac:spMk id="14" creationId="{FB615321-938D-46DF-A3BB-87C3638B7710}"/>
            </ac:spMkLst>
          </pc:spChg>
          <pc:picChg chg="del">
            <ac:chgData name="Сазонова Юлия" userId="b58ed654-c4dd-4eba-bc10-d70d0ba029e0" providerId="ADAL" clId="{1D2CABC4-C2DD-498A-932A-A5599C165063}" dt="2021-07-01T01:51:21.534" v="270" actId="478"/>
            <ac:picMkLst>
              <pc:docMk/>
              <pc:sldMasterMk cId="1082474296" sldId="2147483648"/>
              <pc:sldLayoutMk cId="3740766828" sldId="2147483672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22.086" v="271"/>
            <ac:picMkLst>
              <pc:docMk/>
              <pc:sldMasterMk cId="1082474296" sldId="2147483648"/>
              <pc:sldLayoutMk cId="3740766828" sldId="2147483672"/>
              <ac:picMk id="13" creationId="{E44D7C8E-50F6-46C1-9E05-F9AD9D83FE68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43.536" v="281"/>
          <pc:sldLayoutMkLst>
            <pc:docMk/>
            <pc:sldMasterMk cId="1082474296" sldId="2147483648"/>
            <pc:sldLayoutMk cId="4077969626" sldId="2147483673"/>
          </pc:sldLayoutMkLst>
          <pc:spChg chg="del">
            <ac:chgData name="Сазонова Юлия" userId="b58ed654-c4dd-4eba-bc10-d70d0ba029e0" providerId="ADAL" clId="{1D2CABC4-C2DD-498A-932A-A5599C165063}" dt="2021-07-01T01:51:43.004" v="280" actId="478"/>
            <ac:spMkLst>
              <pc:docMk/>
              <pc:sldMasterMk cId="1082474296" sldId="2147483648"/>
              <pc:sldLayoutMk cId="4077969626" sldId="2147483673"/>
              <ac:spMk id="13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43.536" v="281"/>
            <ac:spMkLst>
              <pc:docMk/>
              <pc:sldMasterMk cId="1082474296" sldId="2147483648"/>
              <pc:sldLayoutMk cId="4077969626" sldId="2147483673"/>
              <ac:spMk id="16" creationId="{D51802A6-11DB-4037-815C-49CFF8859EE5}"/>
            </ac:spMkLst>
          </pc:spChg>
          <pc:picChg chg="add mod">
            <ac:chgData name="Сазонова Юлия" userId="b58ed654-c4dd-4eba-bc10-d70d0ba029e0" providerId="ADAL" clId="{1D2CABC4-C2DD-498A-932A-A5599C165063}" dt="2021-07-01T01:51:43.536" v="281"/>
            <ac:picMkLst>
              <pc:docMk/>
              <pc:sldMasterMk cId="1082474296" sldId="2147483648"/>
              <pc:sldLayoutMk cId="4077969626" sldId="2147483673"/>
              <ac:picMk id="10" creationId="{434FBBE7-57F2-476F-9232-775A64AF3632}"/>
            </ac:picMkLst>
          </pc:picChg>
          <pc:picChg chg="del">
            <ac:chgData name="Сазонова Юлия" userId="b58ed654-c4dd-4eba-bc10-d70d0ba029e0" providerId="ADAL" clId="{1D2CABC4-C2DD-498A-932A-A5599C165063}" dt="2021-07-01T01:51:43.004" v="280" actId="478"/>
            <ac:picMkLst>
              <pc:docMk/>
              <pc:sldMasterMk cId="1082474296" sldId="2147483648"/>
              <pc:sldLayoutMk cId="4077969626" sldId="2147483673"/>
              <ac:picMk id="11" creationId="{00000000-0000-0000-0000-000000000000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39.274" v="279"/>
          <pc:sldLayoutMkLst>
            <pc:docMk/>
            <pc:sldMasterMk cId="1082474296" sldId="2147483648"/>
            <pc:sldLayoutMk cId="3724265634" sldId="2147483675"/>
          </pc:sldLayoutMkLst>
          <pc:spChg chg="del">
            <ac:chgData name="Сазонова Юлия" userId="b58ed654-c4dd-4eba-bc10-d70d0ba029e0" providerId="ADAL" clId="{1D2CABC4-C2DD-498A-932A-A5599C165063}" dt="2021-07-01T01:51:38.699" v="278" actId="478"/>
            <ac:spMkLst>
              <pc:docMk/>
              <pc:sldMasterMk cId="1082474296" sldId="2147483648"/>
              <pc:sldLayoutMk cId="3724265634" sldId="2147483675"/>
              <ac:spMk id="13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39.274" v="279"/>
            <ac:spMkLst>
              <pc:docMk/>
              <pc:sldMasterMk cId="1082474296" sldId="2147483648"/>
              <pc:sldLayoutMk cId="3724265634" sldId="2147483675"/>
              <ac:spMk id="18" creationId="{C12A2686-3140-43C7-8595-DBF641CB1970}"/>
            </ac:spMkLst>
          </pc:spChg>
          <pc:picChg chg="del">
            <ac:chgData name="Сазонова Юлия" userId="b58ed654-c4dd-4eba-bc10-d70d0ba029e0" providerId="ADAL" clId="{1D2CABC4-C2DD-498A-932A-A5599C165063}" dt="2021-07-01T01:51:38.699" v="278" actId="478"/>
            <ac:picMkLst>
              <pc:docMk/>
              <pc:sldMasterMk cId="1082474296" sldId="2147483648"/>
              <pc:sldLayoutMk cId="3724265634" sldId="2147483675"/>
              <ac:picMk id="11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39.274" v="279"/>
            <ac:picMkLst>
              <pc:docMk/>
              <pc:sldMasterMk cId="1082474296" sldId="2147483648"/>
              <pc:sldLayoutMk cId="3724265634" sldId="2147483675"/>
              <ac:picMk id="17" creationId="{A634481B-087C-41E4-B782-F868F0086DB2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1:48.556" v="283"/>
          <pc:sldLayoutMkLst>
            <pc:docMk/>
            <pc:sldMasterMk cId="1082474296" sldId="2147483648"/>
            <pc:sldLayoutMk cId="1192507562" sldId="2147483676"/>
          </pc:sldLayoutMkLst>
          <pc:spChg chg="del">
            <ac:chgData name="Сазонова Юлия" userId="b58ed654-c4dd-4eba-bc10-d70d0ba029e0" providerId="ADAL" clId="{1D2CABC4-C2DD-498A-932A-A5599C165063}" dt="2021-07-01T01:51:48.086" v="282" actId="478"/>
            <ac:spMkLst>
              <pc:docMk/>
              <pc:sldMasterMk cId="1082474296" sldId="2147483648"/>
              <pc:sldLayoutMk cId="1192507562" sldId="2147483676"/>
              <ac:spMk id="13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1:48.556" v="283"/>
            <ac:spMkLst>
              <pc:docMk/>
              <pc:sldMasterMk cId="1082474296" sldId="2147483648"/>
              <pc:sldLayoutMk cId="1192507562" sldId="2147483676"/>
              <ac:spMk id="20" creationId="{825F73B7-5FF0-4DA3-B2A4-D4D5AA7886AD}"/>
            </ac:spMkLst>
          </pc:spChg>
          <pc:picChg chg="del">
            <ac:chgData name="Сазонова Юлия" userId="b58ed654-c4dd-4eba-bc10-d70d0ba029e0" providerId="ADAL" clId="{1D2CABC4-C2DD-498A-932A-A5599C165063}" dt="2021-07-01T01:51:48.086" v="282" actId="478"/>
            <ac:picMkLst>
              <pc:docMk/>
              <pc:sldMasterMk cId="1082474296" sldId="2147483648"/>
              <pc:sldLayoutMk cId="1192507562" sldId="2147483676"/>
              <ac:picMk id="11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1:48.556" v="283"/>
            <ac:picMkLst>
              <pc:docMk/>
              <pc:sldMasterMk cId="1082474296" sldId="2147483648"/>
              <pc:sldLayoutMk cId="1192507562" sldId="2147483676"/>
              <ac:picMk id="19" creationId="{7DB7B44E-92AF-46B4-B160-0A9B73830942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0:50.669" v="263"/>
          <pc:sldLayoutMkLst>
            <pc:docMk/>
            <pc:sldMasterMk cId="1082474296" sldId="2147483648"/>
            <pc:sldLayoutMk cId="2342865793" sldId="2147483686"/>
          </pc:sldLayoutMkLst>
          <pc:spChg chg="del">
            <ac:chgData name="Сазонова Юлия" userId="b58ed654-c4dd-4eba-bc10-d70d0ba029e0" providerId="ADAL" clId="{1D2CABC4-C2DD-498A-932A-A5599C165063}" dt="2021-07-01T01:50:50.168" v="262" actId="478"/>
            <ac:spMkLst>
              <pc:docMk/>
              <pc:sldMasterMk cId="1082474296" sldId="2147483648"/>
              <pc:sldLayoutMk cId="2342865793" sldId="2147483686"/>
              <ac:spMk id="11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0:50.669" v="263"/>
            <ac:spMkLst>
              <pc:docMk/>
              <pc:sldMasterMk cId="1082474296" sldId="2147483648"/>
              <pc:sldLayoutMk cId="2342865793" sldId="2147483686"/>
              <ac:spMk id="16" creationId="{B5599D3C-772B-4CD2-B8A2-DD0C222B5D88}"/>
            </ac:spMkLst>
          </pc:spChg>
          <pc:picChg chg="del">
            <ac:chgData name="Сазонова Юлия" userId="b58ed654-c4dd-4eba-bc10-d70d0ba029e0" providerId="ADAL" clId="{1D2CABC4-C2DD-498A-932A-A5599C165063}" dt="2021-07-01T01:50:50.168" v="262" actId="478"/>
            <ac:picMkLst>
              <pc:docMk/>
              <pc:sldMasterMk cId="1082474296" sldId="2147483648"/>
              <pc:sldLayoutMk cId="2342865793" sldId="2147483686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0:50.669" v="263"/>
            <ac:picMkLst>
              <pc:docMk/>
              <pc:sldMasterMk cId="1082474296" sldId="2147483648"/>
              <pc:sldLayoutMk cId="2342865793" sldId="2147483686"/>
              <ac:picMk id="12" creationId="{20A24F2B-9000-46F6-8EDE-F5537731D2D4}"/>
            </ac:picMkLst>
          </pc:picChg>
        </pc:sldLayoutChg>
        <pc:sldLayoutChg chg="addSp delSp modSp mod">
          <pc:chgData name="Сазонова Юлия" userId="b58ed654-c4dd-4eba-bc10-d70d0ba029e0" providerId="ADAL" clId="{1D2CABC4-C2DD-498A-932A-A5599C165063}" dt="2021-07-01T01:50:55.163" v="265"/>
          <pc:sldLayoutMkLst>
            <pc:docMk/>
            <pc:sldMasterMk cId="1082474296" sldId="2147483648"/>
            <pc:sldLayoutMk cId="2728259856" sldId="2147483688"/>
          </pc:sldLayoutMkLst>
          <pc:spChg chg="del">
            <ac:chgData name="Сазонова Юлия" userId="b58ed654-c4dd-4eba-bc10-d70d0ba029e0" providerId="ADAL" clId="{1D2CABC4-C2DD-498A-932A-A5599C165063}" dt="2021-07-01T01:50:54.609" v="264" actId="478"/>
            <ac:spMkLst>
              <pc:docMk/>
              <pc:sldMasterMk cId="1082474296" sldId="2147483648"/>
              <pc:sldLayoutMk cId="2728259856" sldId="2147483688"/>
              <ac:spMk id="11" creationId="{00000000-0000-0000-0000-000000000000}"/>
            </ac:spMkLst>
          </pc:spChg>
          <pc:spChg chg="add mod">
            <ac:chgData name="Сазонова Юлия" userId="b58ed654-c4dd-4eba-bc10-d70d0ba029e0" providerId="ADAL" clId="{1D2CABC4-C2DD-498A-932A-A5599C165063}" dt="2021-07-01T01:50:55.163" v="265"/>
            <ac:spMkLst>
              <pc:docMk/>
              <pc:sldMasterMk cId="1082474296" sldId="2147483648"/>
              <pc:sldLayoutMk cId="2728259856" sldId="2147483688"/>
              <ac:spMk id="16" creationId="{5A04B851-7561-4BA5-9D48-C6582794C65C}"/>
            </ac:spMkLst>
          </pc:spChg>
          <pc:picChg chg="del">
            <ac:chgData name="Сазонова Юлия" userId="b58ed654-c4dd-4eba-bc10-d70d0ba029e0" providerId="ADAL" clId="{1D2CABC4-C2DD-498A-932A-A5599C165063}" dt="2021-07-01T01:50:54.609" v="264" actId="478"/>
            <ac:picMkLst>
              <pc:docMk/>
              <pc:sldMasterMk cId="1082474296" sldId="2147483648"/>
              <pc:sldLayoutMk cId="2728259856" sldId="2147483688"/>
              <ac:picMk id="9" creationId="{00000000-0000-0000-0000-000000000000}"/>
            </ac:picMkLst>
          </pc:picChg>
          <pc:picChg chg="add mod">
            <ac:chgData name="Сазонова Юлия" userId="b58ed654-c4dd-4eba-bc10-d70d0ba029e0" providerId="ADAL" clId="{1D2CABC4-C2DD-498A-932A-A5599C165063}" dt="2021-07-01T01:50:55.163" v="265"/>
            <ac:picMkLst>
              <pc:docMk/>
              <pc:sldMasterMk cId="1082474296" sldId="2147483648"/>
              <pc:sldLayoutMk cId="2728259856" sldId="2147483688"/>
              <ac:picMk id="12" creationId="{98DF2CCF-FEDD-404E-BAF2-CE93FDB10448}"/>
            </ac:picMkLst>
          </pc:picChg>
        </pc:sldLayoutChg>
      </pc:sldMasterChg>
    </pc:docChg>
  </pc:docChgLst>
  <pc:docChgLst>
    <pc:chgData name="Кантер Андрей" userId="S::akanter@forus.ru::941e7060-58f1-48b3-84b0-9f3e0f5fde74" providerId="AD" clId="Web-{047AE1B7-0FCC-4927-8E93-33BBDC32CC15}"/>
    <pc:docChg chg="delSld modSld modSection">
      <pc:chgData name="Кантер Андрей" userId="S::akanter@forus.ru::941e7060-58f1-48b3-84b0-9f3e0f5fde74" providerId="AD" clId="Web-{047AE1B7-0FCC-4927-8E93-33BBDC32CC15}" dt="2021-12-04T08:03:01.954" v="1364" actId="20577"/>
      <pc:docMkLst>
        <pc:docMk/>
      </pc:docMkLst>
      <pc:sldChg chg="modSp">
        <pc:chgData name="Кантер Андрей" userId="S::akanter@forus.ru::941e7060-58f1-48b3-84b0-9f3e0f5fde74" providerId="AD" clId="Web-{047AE1B7-0FCC-4927-8E93-33BBDC32CC15}" dt="2021-12-04T07:45:51.215" v="356" actId="1076"/>
        <pc:sldMkLst>
          <pc:docMk/>
          <pc:sldMk cId="3027756296" sldId="291"/>
        </pc:sldMkLst>
        <pc:spChg chg="mod">
          <ac:chgData name="Кантер Андрей" userId="S::akanter@forus.ru::941e7060-58f1-48b3-84b0-9f3e0f5fde74" providerId="AD" clId="Web-{047AE1B7-0FCC-4927-8E93-33BBDC32CC15}" dt="2021-12-04T07:45:51.215" v="356" actId="1076"/>
          <ac:spMkLst>
            <pc:docMk/>
            <pc:sldMk cId="3027756296" sldId="291"/>
            <ac:spMk id="14" creationId="{00000000-0000-0000-0000-000000000000}"/>
          </ac:spMkLst>
        </pc:spChg>
      </pc:sldChg>
      <pc:sldChg chg="addSp modSp">
        <pc:chgData name="Кантер Андрей" userId="S::akanter@forus.ru::941e7060-58f1-48b3-84b0-9f3e0f5fde74" providerId="AD" clId="Web-{047AE1B7-0FCC-4927-8E93-33BBDC32CC15}" dt="2021-12-04T07:45:35.137" v="346" actId="1076"/>
        <pc:sldMkLst>
          <pc:docMk/>
          <pc:sldMk cId="1542838489" sldId="327"/>
        </pc:sldMkLst>
        <pc:spChg chg="mod">
          <ac:chgData name="Кантер Андрей" userId="S::akanter@forus.ru::941e7060-58f1-48b3-84b0-9f3e0f5fde74" providerId="AD" clId="Web-{047AE1B7-0FCC-4927-8E93-33BBDC32CC15}" dt="2021-12-04T07:41:56.719" v="314" actId="20577"/>
          <ac:spMkLst>
            <pc:docMk/>
            <pc:sldMk cId="1542838489" sldId="327"/>
            <ac:spMk id="3" creationId="{00000000-0000-0000-0000-000000000000}"/>
          </ac:spMkLst>
        </pc:spChg>
        <pc:spChg chg="mod">
          <ac:chgData name="Кантер Андрей" userId="S::akanter@forus.ru::941e7060-58f1-48b3-84b0-9f3e0f5fde74" providerId="AD" clId="Web-{047AE1B7-0FCC-4927-8E93-33BBDC32CC15}" dt="2021-12-04T07:44:56.791" v="334" actId="1076"/>
          <ac:spMkLst>
            <pc:docMk/>
            <pc:sldMk cId="1542838489" sldId="327"/>
            <ac:spMk id="4" creationId="{00000000-0000-0000-0000-000000000000}"/>
          </ac:spMkLst>
        </pc:spChg>
        <pc:spChg chg="add mod">
          <ac:chgData name="Кантер Андрей" userId="S::akanter@forus.ru::941e7060-58f1-48b3-84b0-9f3e0f5fde74" providerId="AD" clId="Web-{047AE1B7-0FCC-4927-8E93-33BBDC32CC15}" dt="2021-12-04T07:45:10.057" v="336" actId="1076"/>
          <ac:spMkLst>
            <pc:docMk/>
            <pc:sldMk cId="1542838489" sldId="327"/>
            <ac:spMk id="7" creationId="{DF1EA106-3EDE-4E29-817A-64DFA5076DA2}"/>
          </ac:spMkLst>
        </pc:spChg>
        <pc:spChg chg="add mod">
          <ac:chgData name="Кантер Андрей" userId="S::akanter@forus.ru::941e7060-58f1-48b3-84b0-9f3e0f5fde74" providerId="AD" clId="Web-{047AE1B7-0FCC-4927-8E93-33BBDC32CC15}" dt="2021-12-04T07:45:35.137" v="346" actId="1076"/>
          <ac:spMkLst>
            <pc:docMk/>
            <pc:sldMk cId="1542838489" sldId="327"/>
            <ac:spMk id="8" creationId="{29C812C0-E51F-479C-A9F5-C07EFC50D31C}"/>
          </ac:spMkLst>
        </pc:spChg>
        <pc:graphicFrameChg chg="add mod modGraphic">
          <ac:chgData name="Кантер Андрей" userId="S::akanter@forus.ru::941e7060-58f1-48b3-84b0-9f3e0f5fde74" providerId="AD" clId="Web-{047AE1B7-0FCC-4927-8E93-33BBDC32CC15}" dt="2021-12-04T07:41:32.968" v="310" actId="1076"/>
          <ac:graphicFrameMkLst>
            <pc:docMk/>
            <pc:sldMk cId="1542838489" sldId="327"/>
            <ac:graphicFrameMk id="5" creationId="{24E234DC-3977-4B70-B0A2-CF195D2AE831}"/>
          </ac:graphicFrameMkLst>
        </pc:graphicFrameChg>
      </pc:sldChg>
      <pc:sldChg chg="modSp">
        <pc:chgData name="Кантер Андрей" userId="S::akanter@forus.ru::941e7060-58f1-48b3-84b0-9f3e0f5fde74" providerId="AD" clId="Web-{047AE1B7-0FCC-4927-8E93-33BBDC32CC15}" dt="2021-12-04T07:57:36.438" v="970" actId="20577"/>
        <pc:sldMkLst>
          <pc:docMk/>
          <pc:sldMk cId="1625059169" sldId="328"/>
        </pc:sldMkLst>
        <pc:spChg chg="mod">
          <ac:chgData name="Кантер Андрей" userId="S::akanter@forus.ru::941e7060-58f1-48b3-84b0-9f3e0f5fde74" providerId="AD" clId="Web-{047AE1B7-0FCC-4927-8E93-33BBDC32CC15}" dt="2021-12-04T07:46:52.922" v="379" actId="1076"/>
          <ac:spMkLst>
            <pc:docMk/>
            <pc:sldMk cId="1625059169" sldId="328"/>
            <ac:spMk id="3" creationId="{00000000-0000-0000-0000-000000000000}"/>
          </ac:spMkLst>
        </pc:spChg>
        <pc:spChg chg="mod">
          <ac:chgData name="Кантер Андрей" userId="S::akanter@forus.ru::941e7060-58f1-48b3-84b0-9f3e0f5fde74" providerId="AD" clId="Web-{047AE1B7-0FCC-4927-8E93-33BBDC32CC15}" dt="2021-12-04T07:57:36.438" v="970" actId="20577"/>
          <ac:spMkLst>
            <pc:docMk/>
            <pc:sldMk cId="1625059169" sldId="328"/>
            <ac:spMk id="4" creationId="{00000000-0000-0000-0000-000000000000}"/>
          </ac:spMkLst>
        </pc:spChg>
      </pc:sldChg>
      <pc:sldChg chg="modSp">
        <pc:chgData name="Кантер Андрей" userId="S::akanter@forus.ru::941e7060-58f1-48b3-84b0-9f3e0f5fde74" providerId="AD" clId="Web-{047AE1B7-0FCC-4927-8E93-33BBDC32CC15}" dt="2021-12-04T08:03:01.954" v="1364" actId="20577"/>
        <pc:sldMkLst>
          <pc:docMk/>
          <pc:sldMk cId="2839151510" sldId="333"/>
        </pc:sldMkLst>
        <pc:spChg chg="mod">
          <ac:chgData name="Кантер Андрей" userId="S::akanter@forus.ru::941e7060-58f1-48b3-84b0-9f3e0f5fde74" providerId="AD" clId="Web-{047AE1B7-0FCC-4927-8E93-33BBDC32CC15}" dt="2021-12-04T08:03:01.954" v="1364" actId="20577"/>
          <ac:spMkLst>
            <pc:docMk/>
            <pc:sldMk cId="2839151510" sldId="333"/>
            <ac:spMk id="3" creationId="{00000000-0000-0000-0000-000000000000}"/>
          </ac:spMkLst>
        </pc:spChg>
      </pc:sldChg>
      <pc:sldChg chg="del">
        <pc:chgData name="Кантер Андрей" userId="S::akanter@forus.ru::941e7060-58f1-48b3-84b0-9f3e0f5fde74" providerId="AD" clId="Web-{047AE1B7-0FCC-4927-8E93-33BBDC32CC15}" dt="2021-12-04T08:02:46.329" v="1354"/>
        <pc:sldMkLst>
          <pc:docMk/>
          <pc:sldMk cId="3427574303" sldId="335"/>
        </pc:sldMkLst>
      </pc:sldChg>
      <pc:sldChg chg="addSp delSp modSp">
        <pc:chgData name="Кантер Андрей" userId="S::akanter@forus.ru::941e7060-58f1-48b3-84b0-9f3e0f5fde74" providerId="AD" clId="Web-{047AE1B7-0FCC-4927-8E93-33BBDC32CC15}" dt="2021-12-04T08:02:32.531" v="1353"/>
        <pc:sldMkLst>
          <pc:docMk/>
          <pc:sldMk cId="1510172301" sldId="336"/>
        </pc:sldMkLst>
        <pc:spChg chg="mod">
          <ac:chgData name="Кантер Андрей" userId="S::akanter@forus.ru::941e7060-58f1-48b3-84b0-9f3e0f5fde74" providerId="AD" clId="Web-{047AE1B7-0FCC-4927-8E93-33BBDC32CC15}" dt="2021-12-04T07:59:46.601" v="974" actId="14100"/>
          <ac:spMkLst>
            <pc:docMk/>
            <pc:sldMk cId="1510172301" sldId="336"/>
            <ac:spMk id="3" creationId="{EABFD509-5F86-4659-BF4C-6923E50A2A31}"/>
          </ac:spMkLst>
        </pc:spChg>
        <pc:spChg chg="del mod">
          <ac:chgData name="Кантер Андрей" userId="S::akanter@forus.ru::941e7060-58f1-48b3-84b0-9f3e0f5fde74" providerId="AD" clId="Web-{047AE1B7-0FCC-4927-8E93-33BBDC32CC15}" dt="2021-12-04T08:01:18.184" v="1072"/>
          <ac:spMkLst>
            <pc:docMk/>
            <pc:sldMk cId="1510172301" sldId="336"/>
            <ac:spMk id="4" creationId="{49403B0A-F459-4316-8ED1-E0C4EB18865D}"/>
          </ac:spMkLst>
        </pc:spChg>
        <pc:spChg chg="del">
          <ac:chgData name="Кантер Андрей" userId="S::akanter@forus.ru::941e7060-58f1-48b3-84b0-9f3e0f5fde74" providerId="AD" clId="Web-{047AE1B7-0FCC-4927-8E93-33BBDC32CC15}" dt="2021-12-04T08:02:26.312" v="1350"/>
          <ac:spMkLst>
            <pc:docMk/>
            <pc:sldMk cId="1510172301" sldId="336"/>
            <ac:spMk id="5" creationId="{D481B176-ABEC-4475-84FB-E45450001467}"/>
          </ac:spMkLst>
        </pc:spChg>
        <pc:spChg chg="del">
          <ac:chgData name="Кантер Андрей" userId="S::akanter@forus.ru::941e7060-58f1-48b3-84b0-9f3e0f5fde74" providerId="AD" clId="Web-{047AE1B7-0FCC-4927-8E93-33BBDC32CC15}" dt="2021-12-04T08:02:26.890" v="1351"/>
          <ac:spMkLst>
            <pc:docMk/>
            <pc:sldMk cId="1510172301" sldId="336"/>
            <ac:spMk id="6" creationId="{00000000-0000-0000-0000-000000000000}"/>
          </ac:spMkLst>
        </pc:spChg>
        <pc:spChg chg="del">
          <ac:chgData name="Кантер Андрей" userId="S::akanter@forus.ru::941e7060-58f1-48b3-84b0-9f3e0f5fde74" providerId="AD" clId="Web-{047AE1B7-0FCC-4927-8E93-33BBDC32CC15}" dt="2021-12-04T08:02:25.359" v="1349"/>
          <ac:spMkLst>
            <pc:docMk/>
            <pc:sldMk cId="1510172301" sldId="336"/>
            <ac:spMk id="7" creationId="{D481B176-ABEC-4475-84FB-E45450001467}"/>
          </ac:spMkLst>
        </pc:spChg>
        <pc:spChg chg="del">
          <ac:chgData name="Кантер Андрей" userId="S::akanter@forus.ru::941e7060-58f1-48b3-84b0-9f3e0f5fde74" providerId="AD" clId="Web-{047AE1B7-0FCC-4927-8E93-33BBDC32CC15}" dt="2021-12-04T08:02:24.218" v="1348"/>
          <ac:spMkLst>
            <pc:docMk/>
            <pc:sldMk cId="1510172301" sldId="336"/>
            <ac:spMk id="8" creationId="{00000000-0000-0000-0000-000000000000}"/>
          </ac:spMkLst>
        </pc:spChg>
        <pc:spChg chg="del">
          <ac:chgData name="Кантер Андрей" userId="S::akanter@forus.ru::941e7060-58f1-48b3-84b0-9f3e0f5fde74" providerId="AD" clId="Web-{047AE1B7-0FCC-4927-8E93-33BBDC32CC15}" dt="2021-12-04T08:02:23.437" v="1347"/>
          <ac:spMkLst>
            <pc:docMk/>
            <pc:sldMk cId="1510172301" sldId="336"/>
            <ac:spMk id="9" creationId="{00000000-0000-0000-0000-000000000000}"/>
          </ac:spMkLst>
        </pc:spChg>
        <pc:spChg chg="add del mod">
          <ac:chgData name="Кантер Андрей" userId="S::akanter@forus.ru::941e7060-58f1-48b3-84b0-9f3e0f5fde74" providerId="AD" clId="Web-{047AE1B7-0FCC-4927-8E93-33BBDC32CC15}" dt="2021-12-04T08:01:21.574" v="1073"/>
          <ac:spMkLst>
            <pc:docMk/>
            <pc:sldMk cId="1510172301" sldId="336"/>
            <ac:spMk id="12" creationId="{62FF3566-D912-4A2C-B4D6-91190324D33F}"/>
          </ac:spMkLst>
        </pc:spChg>
        <pc:graphicFrameChg chg="add mod modGraphic">
          <ac:chgData name="Кантер Андрей" userId="S::akanter@forus.ru::941e7060-58f1-48b3-84b0-9f3e0f5fde74" providerId="AD" clId="Web-{047AE1B7-0FCC-4927-8E93-33BBDC32CC15}" dt="2021-12-04T08:02:32.531" v="1353"/>
          <ac:graphicFrameMkLst>
            <pc:docMk/>
            <pc:sldMk cId="1510172301" sldId="336"/>
            <ac:graphicFrameMk id="10" creationId="{DA17CF22-1BE6-43A4-8A08-B7185144A947}"/>
          </ac:graphicFrameMkLst>
        </pc:graphicFrameChg>
      </pc:sldChg>
    </pc:docChg>
  </pc:docChgLst>
  <pc:docChgLst>
    <pc:chgData name="Кантер Андрей" userId="S::akanter@forus.ru::941e7060-58f1-48b3-84b0-9f3e0f5fde74" providerId="AD" clId="Web-{40D67858-4A52-4ABC-8899-6210F89D5BED}"/>
    <pc:docChg chg="modSld">
      <pc:chgData name="Кантер Андрей" userId="S::akanter@forus.ru::941e7060-58f1-48b3-84b0-9f3e0f5fde74" providerId="AD" clId="Web-{40D67858-4A52-4ABC-8899-6210F89D5BED}" dt="2021-12-03T21:48:30.769" v="221" actId="20577"/>
      <pc:docMkLst>
        <pc:docMk/>
      </pc:docMkLst>
      <pc:sldChg chg="modSp">
        <pc:chgData name="Кантер Андрей" userId="S::akanter@forus.ru::941e7060-58f1-48b3-84b0-9f3e0f5fde74" providerId="AD" clId="Web-{40D67858-4A52-4ABC-8899-6210F89D5BED}" dt="2021-12-03T21:48:30.769" v="221" actId="20577"/>
        <pc:sldMkLst>
          <pc:docMk/>
          <pc:sldMk cId="1542838489" sldId="327"/>
        </pc:sldMkLst>
        <pc:spChg chg="mod">
          <ac:chgData name="Кантер Андрей" userId="S::akanter@forus.ru::941e7060-58f1-48b3-84b0-9f3e0f5fde74" providerId="AD" clId="Web-{40D67858-4A52-4ABC-8899-6210F89D5BED}" dt="2021-12-03T21:48:30.769" v="221" actId="20577"/>
          <ac:spMkLst>
            <pc:docMk/>
            <pc:sldMk cId="1542838489" sldId="327"/>
            <ac:spMk id="3" creationId="{00000000-0000-0000-0000-000000000000}"/>
          </ac:spMkLst>
        </pc:spChg>
        <pc:spChg chg="mod">
          <ac:chgData name="Кантер Андрей" userId="S::akanter@forus.ru::941e7060-58f1-48b3-84b0-9f3e0f5fde74" providerId="AD" clId="Web-{40D67858-4A52-4ABC-8899-6210F89D5BED}" dt="2021-12-03T21:48:27.550" v="220" actId="20577"/>
          <ac:spMkLst>
            <pc:docMk/>
            <pc:sldMk cId="1542838489" sldId="327"/>
            <ac:spMk id="4" creationId="{00000000-0000-0000-0000-000000000000}"/>
          </ac:spMkLst>
        </pc:spChg>
      </pc:sldChg>
    </pc:docChg>
  </pc:docChgLst>
  <pc:docChgLst>
    <pc:chgData name="Осипович Полина" userId="57bac305-485c-4fb8-b644-faa20ec5ce38" providerId="ADAL" clId="{12442078-89E1-4229-A74C-B6E8C321F5E6}"/>
    <pc:docChg chg="undo custSel modSld sldOrd">
      <pc:chgData name="Осипович Полина" userId="57bac305-485c-4fb8-b644-faa20ec5ce38" providerId="ADAL" clId="{12442078-89E1-4229-A74C-B6E8C321F5E6}" dt="2021-12-04T08:50:20.377" v="911" actId="1035"/>
      <pc:docMkLst>
        <pc:docMk/>
      </pc:docMkLst>
      <pc:sldChg chg="modSp mod">
        <pc:chgData name="Осипович Полина" userId="57bac305-485c-4fb8-b644-faa20ec5ce38" providerId="ADAL" clId="{12442078-89E1-4229-A74C-B6E8C321F5E6}" dt="2021-12-04T06:44:40.874" v="6" actId="255"/>
        <pc:sldMkLst>
          <pc:docMk/>
          <pc:sldMk cId="2994932104" sldId="277"/>
        </pc:sldMkLst>
        <pc:spChg chg="mod">
          <ac:chgData name="Осипович Полина" userId="57bac305-485c-4fb8-b644-faa20ec5ce38" providerId="ADAL" clId="{12442078-89E1-4229-A74C-B6E8C321F5E6}" dt="2021-12-04T06:44:40.874" v="6" actId="255"/>
          <ac:spMkLst>
            <pc:docMk/>
            <pc:sldMk cId="2994932104" sldId="277"/>
            <ac:spMk id="14" creationId="{00000000-0000-0000-0000-000000000000}"/>
          </ac:spMkLst>
        </pc:spChg>
      </pc:sldChg>
      <pc:sldChg chg="modSp mod ord">
        <pc:chgData name="Осипович Полина" userId="57bac305-485c-4fb8-b644-faa20ec5ce38" providerId="ADAL" clId="{12442078-89E1-4229-A74C-B6E8C321F5E6}" dt="2021-12-04T08:21:35.937" v="750" actId="1076"/>
        <pc:sldMkLst>
          <pc:docMk/>
          <pc:sldMk cId="3027756296" sldId="291"/>
        </pc:sldMkLst>
        <pc:spChg chg="mod">
          <ac:chgData name="Осипович Полина" userId="57bac305-485c-4fb8-b644-faa20ec5ce38" providerId="ADAL" clId="{12442078-89E1-4229-A74C-B6E8C321F5E6}" dt="2021-12-04T08:19:49.018" v="659" actId="1076"/>
          <ac:spMkLst>
            <pc:docMk/>
            <pc:sldMk cId="3027756296" sldId="291"/>
            <ac:spMk id="2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19:42.790" v="658" actId="1076"/>
          <ac:spMkLst>
            <pc:docMk/>
            <pc:sldMk cId="3027756296" sldId="291"/>
            <ac:spMk id="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20:42.519" v="745" actId="1035"/>
          <ac:spMkLst>
            <pc:docMk/>
            <pc:sldMk cId="3027756296" sldId="291"/>
            <ac:spMk id="7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20:42.519" v="745" actId="1035"/>
          <ac:spMkLst>
            <pc:docMk/>
            <pc:sldMk cId="3027756296" sldId="291"/>
            <ac:spMk id="1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20:42.519" v="745" actId="1035"/>
          <ac:spMkLst>
            <pc:docMk/>
            <pc:sldMk cId="3027756296" sldId="291"/>
            <ac:spMk id="14" creationId="{00000000-0000-0000-0000-000000000000}"/>
          </ac:spMkLst>
        </pc:spChg>
        <pc:picChg chg="mod">
          <ac:chgData name="Осипович Полина" userId="57bac305-485c-4fb8-b644-faa20ec5ce38" providerId="ADAL" clId="{12442078-89E1-4229-A74C-B6E8C321F5E6}" dt="2021-12-04T08:20:42.519" v="745" actId="1035"/>
          <ac:picMkLst>
            <pc:docMk/>
            <pc:sldMk cId="3027756296" sldId="291"/>
            <ac:picMk id="1030" creationId="{00000000-0000-0000-0000-000000000000}"/>
          </ac:picMkLst>
        </pc:picChg>
        <pc:picChg chg="mod">
          <ac:chgData name="Осипович Полина" userId="57bac305-485c-4fb8-b644-faa20ec5ce38" providerId="ADAL" clId="{12442078-89E1-4229-A74C-B6E8C321F5E6}" dt="2021-12-04T08:21:35.937" v="750" actId="1076"/>
          <ac:picMkLst>
            <pc:docMk/>
            <pc:sldMk cId="3027756296" sldId="291"/>
            <ac:picMk id="1031" creationId="{00000000-0000-0000-0000-000000000000}"/>
          </ac:picMkLst>
        </pc:picChg>
        <pc:picChg chg="mod">
          <ac:chgData name="Осипович Полина" userId="57bac305-485c-4fb8-b644-faa20ec5ce38" providerId="ADAL" clId="{12442078-89E1-4229-A74C-B6E8C321F5E6}" dt="2021-12-04T08:20:42.519" v="745" actId="1035"/>
          <ac:picMkLst>
            <pc:docMk/>
            <pc:sldMk cId="3027756296" sldId="291"/>
            <ac:picMk id="1032" creationId="{00000000-0000-0000-0000-000000000000}"/>
          </ac:picMkLst>
        </pc:picChg>
      </pc:sldChg>
      <pc:sldChg chg="addSp modSp mod">
        <pc:chgData name="Осипович Полина" userId="57bac305-485c-4fb8-b644-faa20ec5ce38" providerId="ADAL" clId="{12442078-89E1-4229-A74C-B6E8C321F5E6}" dt="2021-12-04T08:02:21.374" v="489" actId="1038"/>
        <pc:sldMkLst>
          <pc:docMk/>
          <pc:sldMk cId="530099326" sldId="297"/>
        </pc:sldMkLst>
        <pc:spChg chg="mod">
          <ac:chgData name="Осипович Полина" userId="57bac305-485c-4fb8-b644-faa20ec5ce38" providerId="ADAL" clId="{12442078-89E1-4229-A74C-B6E8C321F5E6}" dt="2021-12-04T07:20:57.988" v="462" actId="1076"/>
          <ac:spMkLst>
            <pc:docMk/>
            <pc:sldMk cId="530099326" sldId="297"/>
            <ac:spMk id="8" creationId="{00000000-0000-0000-0000-000000000000}"/>
          </ac:spMkLst>
        </pc:spChg>
        <pc:spChg chg="add mod">
          <ac:chgData name="Осипович Полина" userId="57bac305-485c-4fb8-b644-faa20ec5ce38" providerId="ADAL" clId="{12442078-89E1-4229-A74C-B6E8C321F5E6}" dt="2021-12-04T08:01:46.293" v="483" actId="1076"/>
          <ac:spMkLst>
            <pc:docMk/>
            <pc:sldMk cId="530099326" sldId="297"/>
            <ac:spMk id="12" creationId="{4E78CD31-D516-4D31-A3F8-D359B4B5864A}"/>
          </ac:spMkLst>
        </pc:spChg>
        <pc:spChg chg="add mod">
          <ac:chgData name="Осипович Полина" userId="57bac305-485c-4fb8-b644-faa20ec5ce38" providerId="ADAL" clId="{12442078-89E1-4229-A74C-B6E8C321F5E6}" dt="2021-12-04T07:20:57.988" v="462" actId="1076"/>
          <ac:spMkLst>
            <pc:docMk/>
            <pc:sldMk cId="530099326" sldId="297"/>
            <ac:spMk id="14" creationId="{D94493F3-30AA-499B-AB82-2A272C28A000}"/>
          </ac:spMkLst>
        </pc:spChg>
        <pc:spChg chg="add mod">
          <ac:chgData name="Осипович Полина" userId="57bac305-485c-4fb8-b644-faa20ec5ce38" providerId="ADAL" clId="{12442078-89E1-4229-A74C-B6E8C321F5E6}" dt="2021-12-04T07:20:57.988" v="462" actId="1076"/>
          <ac:spMkLst>
            <pc:docMk/>
            <pc:sldMk cId="530099326" sldId="297"/>
            <ac:spMk id="16" creationId="{EFE520FC-8D19-4920-86C2-B40D83832A03}"/>
          </ac:spMkLst>
        </pc:spChg>
        <pc:picChg chg="add mod">
          <ac:chgData name="Осипович Полина" userId="57bac305-485c-4fb8-b644-faa20ec5ce38" providerId="ADAL" clId="{12442078-89E1-4229-A74C-B6E8C321F5E6}" dt="2021-12-04T07:21:03.042" v="463" actId="1076"/>
          <ac:picMkLst>
            <pc:docMk/>
            <pc:sldMk cId="530099326" sldId="297"/>
            <ac:picMk id="5" creationId="{8A364B7D-10CB-4DD5-A3C4-702B6805343C}"/>
          </ac:picMkLst>
        </pc:picChg>
        <pc:picChg chg="add mod">
          <ac:chgData name="Осипович Полина" userId="57bac305-485c-4fb8-b644-faa20ec5ce38" providerId="ADAL" clId="{12442078-89E1-4229-A74C-B6E8C321F5E6}" dt="2021-12-04T07:21:20.686" v="468" actId="1035"/>
          <ac:picMkLst>
            <pc:docMk/>
            <pc:sldMk cId="530099326" sldId="297"/>
            <ac:picMk id="7" creationId="{B9C603AF-C304-455B-9176-F2DB02C41ED0}"/>
          </ac:picMkLst>
        </pc:picChg>
        <pc:picChg chg="add mod">
          <ac:chgData name="Осипович Полина" userId="57bac305-485c-4fb8-b644-faa20ec5ce38" providerId="ADAL" clId="{12442078-89E1-4229-A74C-B6E8C321F5E6}" dt="2021-12-04T08:02:21.374" v="489" actId="1038"/>
          <ac:picMkLst>
            <pc:docMk/>
            <pc:sldMk cId="530099326" sldId="297"/>
            <ac:picMk id="10" creationId="{2313DB63-260C-48A0-89D6-871702901F2A}"/>
          </ac:picMkLst>
        </pc:picChg>
      </pc:sldChg>
      <pc:sldChg chg="modSp mod">
        <pc:chgData name="Осипович Полина" userId="57bac305-485c-4fb8-b644-faa20ec5ce38" providerId="ADAL" clId="{12442078-89E1-4229-A74C-B6E8C321F5E6}" dt="2021-12-04T08:05:42.847" v="498" actId="1076"/>
        <pc:sldMkLst>
          <pc:docMk/>
          <pc:sldMk cId="3338495655" sldId="309"/>
        </pc:sldMkLst>
        <pc:spChg chg="mod">
          <ac:chgData name="Осипович Полина" userId="57bac305-485c-4fb8-b644-faa20ec5ce38" providerId="ADAL" clId="{12442078-89E1-4229-A74C-B6E8C321F5E6}" dt="2021-12-04T08:05:42.847" v="498" actId="1076"/>
          <ac:spMkLst>
            <pc:docMk/>
            <pc:sldMk cId="3338495655" sldId="309"/>
            <ac:spMk id="14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5:38.511" v="497" actId="1076"/>
          <ac:spMkLst>
            <pc:docMk/>
            <pc:sldMk cId="3338495655" sldId="309"/>
            <ac:spMk id="15" creationId="{00000000-0000-0000-0000-000000000000}"/>
          </ac:spMkLst>
        </pc:spChg>
      </pc:sldChg>
      <pc:sldChg chg="modSp mod">
        <pc:chgData name="Осипович Полина" userId="57bac305-485c-4fb8-b644-faa20ec5ce38" providerId="ADAL" clId="{12442078-89E1-4229-A74C-B6E8C321F5E6}" dt="2021-12-04T08:08:48.760" v="593" actId="1076"/>
        <pc:sldMkLst>
          <pc:docMk/>
          <pc:sldMk cId="4122296992" sldId="311"/>
        </pc:sldMkLst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5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1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14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28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29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30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32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34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35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39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7:55.338" v="547" actId="1036"/>
          <ac:spMkLst>
            <pc:docMk/>
            <pc:sldMk cId="4122296992" sldId="311"/>
            <ac:spMk id="42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48.760" v="593" actId="1076"/>
          <ac:spMkLst>
            <pc:docMk/>
            <pc:sldMk cId="4122296992" sldId="311"/>
            <ac:spMk id="4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44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45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46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47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08:07.433" v="590" actId="1036"/>
          <ac:spMkLst>
            <pc:docMk/>
            <pc:sldMk cId="4122296992" sldId="311"/>
            <ac:spMk id="48" creationId="{00000000-0000-0000-0000-000000000000}"/>
          </ac:spMkLst>
        </pc:sp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7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11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12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15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16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17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19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0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1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2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3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4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5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08:07.433" v="590" actId="1036"/>
          <ac:cxnSpMkLst>
            <pc:docMk/>
            <pc:sldMk cId="4122296992" sldId="311"/>
            <ac:cxnSpMk id="26" creationId="{00000000-0000-0000-0000-000000000000}"/>
          </ac:cxnSpMkLst>
        </pc:cxnChg>
      </pc:sldChg>
      <pc:sldChg chg="modSp mod">
        <pc:chgData name="Осипович Полина" userId="57bac305-485c-4fb8-b644-faa20ec5ce38" providerId="ADAL" clId="{12442078-89E1-4229-A74C-B6E8C321F5E6}" dt="2021-12-04T08:09:26.391" v="597" actId="14100"/>
        <pc:sldMkLst>
          <pc:docMk/>
          <pc:sldMk cId="1991152623" sldId="312"/>
        </pc:sldMkLst>
        <pc:spChg chg="mod">
          <ac:chgData name="Осипович Полина" userId="57bac305-485c-4fb8-b644-faa20ec5ce38" providerId="ADAL" clId="{12442078-89E1-4229-A74C-B6E8C321F5E6}" dt="2021-12-04T08:09:26.391" v="597" actId="14100"/>
          <ac:spMkLst>
            <pc:docMk/>
            <pc:sldMk cId="1991152623" sldId="312"/>
            <ac:spMk id="6" creationId="{00000000-0000-0000-0000-000000000000}"/>
          </ac:spMkLst>
        </pc:spChg>
        <pc:graphicFrameChg chg="modGraphic">
          <ac:chgData name="Осипович Полина" userId="57bac305-485c-4fb8-b644-faa20ec5ce38" providerId="ADAL" clId="{12442078-89E1-4229-A74C-B6E8C321F5E6}" dt="2021-12-04T08:09:20.951" v="596" actId="20577"/>
          <ac:graphicFrameMkLst>
            <pc:docMk/>
            <pc:sldMk cId="1991152623" sldId="312"/>
            <ac:graphicFrameMk id="5" creationId="{00000000-0000-0000-0000-000000000000}"/>
          </ac:graphicFrameMkLst>
        </pc:graphicFrameChg>
      </pc:sldChg>
      <pc:sldChg chg="addSp delSp modSp mod">
        <pc:chgData name="Осипович Полина" userId="57bac305-485c-4fb8-b644-faa20ec5ce38" providerId="ADAL" clId="{12442078-89E1-4229-A74C-B6E8C321F5E6}" dt="2021-12-04T07:07:52.365" v="356" actId="1076"/>
        <pc:sldMkLst>
          <pc:docMk/>
          <pc:sldMk cId="4035921996" sldId="318"/>
        </pc:sldMkLst>
        <pc:spChg chg="mod">
          <ac:chgData name="Осипович Полина" userId="57bac305-485c-4fb8-b644-faa20ec5ce38" providerId="ADAL" clId="{12442078-89E1-4229-A74C-B6E8C321F5E6}" dt="2021-12-04T07:07:52.365" v="356" actId="1076"/>
          <ac:spMkLst>
            <pc:docMk/>
            <pc:sldMk cId="4035921996" sldId="318"/>
            <ac:spMk id="3" creationId="{00000000-0000-0000-0000-000000000000}"/>
          </ac:spMkLst>
        </pc:spChg>
        <pc:spChg chg="del">
          <ac:chgData name="Осипович Полина" userId="57bac305-485c-4fb8-b644-faa20ec5ce38" providerId="ADAL" clId="{12442078-89E1-4229-A74C-B6E8C321F5E6}" dt="2021-12-04T07:06:32.748" v="343" actId="478"/>
          <ac:spMkLst>
            <pc:docMk/>
            <pc:sldMk cId="4035921996" sldId="318"/>
            <ac:spMk id="13" creationId="{00000000-0000-0000-0000-000000000000}"/>
          </ac:spMkLst>
        </pc:spChg>
        <pc:spChg chg="add mod">
          <ac:chgData name="Осипович Полина" userId="57bac305-485c-4fb8-b644-faa20ec5ce38" providerId="ADAL" clId="{12442078-89E1-4229-A74C-B6E8C321F5E6}" dt="2021-12-04T07:07:26.019" v="353" actId="14100"/>
          <ac:spMkLst>
            <pc:docMk/>
            <pc:sldMk cId="4035921996" sldId="318"/>
            <ac:spMk id="14" creationId="{7214DB4E-C038-4A68-966B-AB21F8F1B9D7}"/>
          </ac:spMkLst>
        </pc:spChg>
        <pc:picChg chg="add mod">
          <ac:chgData name="Осипович Полина" userId="57bac305-485c-4fb8-b644-faa20ec5ce38" providerId="ADAL" clId="{12442078-89E1-4229-A74C-B6E8C321F5E6}" dt="2021-12-04T07:07:28.291" v="355" actId="1035"/>
          <ac:picMkLst>
            <pc:docMk/>
            <pc:sldMk cId="4035921996" sldId="318"/>
            <ac:picMk id="11" creationId="{0DC617E4-4510-45F8-AFA8-D8DB440034C7}"/>
          </ac:picMkLst>
        </pc:picChg>
      </pc:sldChg>
      <pc:sldChg chg="addSp delSp modSp mod">
        <pc:chgData name="Осипович Полина" userId="57bac305-485c-4fb8-b644-faa20ec5ce38" providerId="ADAL" clId="{12442078-89E1-4229-A74C-B6E8C321F5E6}" dt="2021-12-04T08:50:20.377" v="911" actId="1035"/>
        <pc:sldMkLst>
          <pc:docMk/>
          <pc:sldMk cId="1947455802" sldId="321"/>
        </pc:sldMkLst>
        <pc:spChg chg="mod">
          <ac:chgData name="Осипович Полина" userId="57bac305-485c-4fb8-b644-faa20ec5ce38" providerId="ADAL" clId="{12442078-89E1-4229-A74C-B6E8C321F5E6}" dt="2021-12-04T08:49:12.680" v="907" actId="1076"/>
          <ac:spMkLst>
            <pc:docMk/>
            <pc:sldMk cId="1947455802" sldId="321"/>
            <ac:spMk id="2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48:56.532" v="898" actId="1076"/>
          <ac:spMkLst>
            <pc:docMk/>
            <pc:sldMk cId="1947455802" sldId="321"/>
            <ac:spMk id="4" creationId="{00000000-0000-0000-0000-000000000000}"/>
          </ac:spMkLst>
        </pc:spChg>
        <pc:spChg chg="add mod">
          <ac:chgData name="Осипович Полина" userId="57bac305-485c-4fb8-b644-faa20ec5ce38" providerId="ADAL" clId="{12442078-89E1-4229-A74C-B6E8C321F5E6}" dt="2021-12-04T08:50:17.246" v="909" actId="1076"/>
          <ac:spMkLst>
            <pc:docMk/>
            <pc:sldMk cId="1947455802" sldId="321"/>
            <ac:spMk id="6" creationId="{0C24612F-D663-40DF-BCEF-A609365BFE27}"/>
          </ac:spMkLst>
        </pc:spChg>
        <pc:spChg chg="mod">
          <ac:chgData name="Осипович Полина" userId="57bac305-485c-4fb8-b644-faa20ec5ce38" providerId="ADAL" clId="{12442078-89E1-4229-A74C-B6E8C321F5E6}" dt="2021-12-04T08:44:31.085" v="866" actId="1076"/>
          <ac:spMkLst>
            <pc:docMk/>
            <pc:sldMk cId="1947455802" sldId="321"/>
            <ac:spMk id="7" creationId="{5294601D-5E27-4D2B-A776-8826E4E01AFB}"/>
          </ac:spMkLst>
        </pc:spChg>
        <pc:picChg chg="add mod">
          <ac:chgData name="Осипович Полина" userId="57bac305-485c-4fb8-b644-faa20ec5ce38" providerId="ADAL" clId="{12442078-89E1-4229-A74C-B6E8C321F5E6}" dt="2021-12-04T08:49:06.555" v="906" actId="1036"/>
          <ac:picMkLst>
            <pc:docMk/>
            <pc:sldMk cId="1947455802" sldId="321"/>
            <ac:picMk id="5" creationId="{E1F35801-F688-4153-85CE-EA7E8B6900B5}"/>
          </ac:picMkLst>
        </pc:picChg>
        <pc:picChg chg="add mod">
          <ac:chgData name="Осипович Полина" userId="57bac305-485c-4fb8-b644-faa20ec5ce38" providerId="ADAL" clId="{12442078-89E1-4229-A74C-B6E8C321F5E6}" dt="2021-12-04T08:47:43.210" v="885" actId="1076"/>
          <ac:picMkLst>
            <pc:docMk/>
            <pc:sldMk cId="1947455802" sldId="321"/>
            <ac:picMk id="9" creationId="{417C9055-3B8F-43CB-9471-78242B425104}"/>
          </ac:picMkLst>
        </pc:picChg>
        <pc:picChg chg="add del mod">
          <ac:chgData name="Осипович Полина" userId="57bac305-485c-4fb8-b644-faa20ec5ce38" providerId="ADAL" clId="{12442078-89E1-4229-A74C-B6E8C321F5E6}" dt="2021-12-04T08:36:59.664" v="828" actId="478"/>
          <ac:picMkLst>
            <pc:docMk/>
            <pc:sldMk cId="1947455802" sldId="321"/>
            <ac:picMk id="9" creationId="{6CCA90C4-DB8A-408D-B7B2-648FC8058F05}"/>
          </ac:picMkLst>
        </pc:picChg>
        <pc:picChg chg="add del mod">
          <ac:chgData name="Осипович Полина" userId="57bac305-485c-4fb8-b644-faa20ec5ce38" providerId="ADAL" clId="{12442078-89E1-4229-A74C-B6E8C321F5E6}" dt="2021-12-04T08:47:02.885" v="879" actId="478"/>
          <ac:picMkLst>
            <pc:docMk/>
            <pc:sldMk cId="1947455802" sldId="321"/>
            <ac:picMk id="11" creationId="{931A8B37-A044-4F5B-A66E-724A4581DE5F}"/>
          </ac:picMkLst>
        </pc:picChg>
        <pc:picChg chg="add mod">
          <ac:chgData name="Осипович Полина" userId="57bac305-485c-4fb8-b644-faa20ec5ce38" providerId="ADAL" clId="{12442078-89E1-4229-A74C-B6E8C321F5E6}" dt="2021-12-04T08:50:20.377" v="911" actId="1035"/>
          <ac:picMkLst>
            <pc:docMk/>
            <pc:sldMk cId="1947455802" sldId="321"/>
            <ac:picMk id="12" creationId="{97FA56B3-E9B2-4147-BF64-588486CF645B}"/>
          </ac:picMkLst>
        </pc:picChg>
      </pc:sldChg>
      <pc:sldChg chg="modSp mod">
        <pc:chgData name="Осипович Полина" userId="57bac305-485c-4fb8-b644-faa20ec5ce38" providerId="ADAL" clId="{12442078-89E1-4229-A74C-B6E8C321F5E6}" dt="2021-12-04T08:30:42.801" v="821" actId="1076"/>
        <pc:sldMkLst>
          <pc:docMk/>
          <pc:sldMk cId="3884063779" sldId="322"/>
        </pc:sldMkLst>
        <pc:spChg chg="mod">
          <ac:chgData name="Осипович Полина" userId="57bac305-485c-4fb8-b644-faa20ec5ce38" providerId="ADAL" clId="{12442078-89E1-4229-A74C-B6E8C321F5E6}" dt="2021-12-04T08:30:12.404" v="803" actId="1076"/>
          <ac:spMkLst>
            <pc:docMk/>
            <pc:sldMk cId="3884063779" sldId="322"/>
            <ac:spMk id="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30:23.590" v="818" actId="1036"/>
          <ac:spMkLst>
            <pc:docMk/>
            <pc:sldMk cId="3884063779" sldId="322"/>
            <ac:spMk id="4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30:42.801" v="821" actId="1076"/>
          <ac:spMkLst>
            <pc:docMk/>
            <pc:sldMk cId="3884063779" sldId="322"/>
            <ac:spMk id="8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30:23.590" v="818" actId="1036"/>
          <ac:spMkLst>
            <pc:docMk/>
            <pc:sldMk cId="3884063779" sldId="322"/>
            <ac:spMk id="9" creationId="{00000000-0000-0000-0000-000000000000}"/>
          </ac:spMkLst>
        </pc:spChg>
        <pc:picChg chg="mod">
          <ac:chgData name="Осипович Полина" userId="57bac305-485c-4fb8-b644-faa20ec5ce38" providerId="ADAL" clId="{12442078-89E1-4229-A74C-B6E8C321F5E6}" dt="2021-12-04T08:30:23.590" v="818" actId="1036"/>
          <ac:picMkLst>
            <pc:docMk/>
            <pc:sldMk cId="3884063779" sldId="322"/>
            <ac:picMk id="1026" creationId="{00000000-0000-0000-0000-000000000000}"/>
          </ac:picMkLst>
        </pc:picChg>
        <pc:picChg chg="mod">
          <ac:chgData name="Осипович Полина" userId="57bac305-485c-4fb8-b644-faa20ec5ce38" providerId="ADAL" clId="{12442078-89E1-4229-A74C-B6E8C321F5E6}" dt="2021-12-04T08:30:23.590" v="818" actId="1036"/>
          <ac:picMkLst>
            <pc:docMk/>
            <pc:sldMk cId="3884063779" sldId="322"/>
            <ac:picMk id="1027" creationId="{00000000-0000-0000-0000-000000000000}"/>
          </ac:picMkLst>
        </pc:picChg>
        <pc:cxnChg chg="mod">
          <ac:chgData name="Осипович Полина" userId="57bac305-485c-4fb8-b644-faa20ec5ce38" providerId="ADAL" clId="{12442078-89E1-4229-A74C-B6E8C321F5E6}" dt="2021-12-04T08:30:23.590" v="818" actId="1036"/>
          <ac:cxnSpMkLst>
            <pc:docMk/>
            <pc:sldMk cId="3884063779" sldId="322"/>
            <ac:cxnSpMk id="6" creationId="{00000000-0000-0000-0000-000000000000}"/>
          </ac:cxnSpMkLst>
        </pc:cxnChg>
        <pc:cxnChg chg="mod">
          <ac:chgData name="Осипович Полина" userId="57bac305-485c-4fb8-b644-faa20ec5ce38" providerId="ADAL" clId="{12442078-89E1-4229-A74C-B6E8C321F5E6}" dt="2021-12-04T08:30:23.590" v="818" actId="1036"/>
          <ac:cxnSpMkLst>
            <pc:docMk/>
            <pc:sldMk cId="3884063779" sldId="322"/>
            <ac:cxnSpMk id="11" creationId="{00000000-0000-0000-0000-000000000000}"/>
          </ac:cxnSpMkLst>
        </pc:cxnChg>
      </pc:sldChg>
      <pc:sldChg chg="addSp delSp modSp mod">
        <pc:chgData name="Осипович Полина" userId="57bac305-485c-4fb8-b644-faa20ec5ce38" providerId="ADAL" clId="{12442078-89E1-4229-A74C-B6E8C321F5E6}" dt="2021-12-04T08:06:13.035" v="500" actId="1076"/>
        <pc:sldMkLst>
          <pc:docMk/>
          <pc:sldMk cId="1331295257" sldId="324"/>
        </pc:sldMkLst>
        <pc:spChg chg="del">
          <ac:chgData name="Осипович Полина" userId="57bac305-485c-4fb8-b644-faa20ec5ce38" providerId="ADAL" clId="{12442078-89E1-4229-A74C-B6E8C321F5E6}" dt="2021-12-04T07:09:23.409" v="359" actId="478"/>
          <ac:spMkLst>
            <pc:docMk/>
            <pc:sldMk cId="1331295257" sldId="324"/>
            <ac:spMk id="4" creationId="{00000000-0000-0000-0000-000000000000}"/>
          </ac:spMkLst>
        </pc:spChg>
        <pc:spChg chg="add mod">
          <ac:chgData name="Осипович Полина" userId="57bac305-485c-4fb8-b644-faa20ec5ce38" providerId="ADAL" clId="{12442078-89E1-4229-A74C-B6E8C321F5E6}" dt="2021-12-04T07:08:29.055" v="358"/>
          <ac:spMkLst>
            <pc:docMk/>
            <pc:sldMk cId="1331295257" sldId="324"/>
            <ac:spMk id="15" creationId="{D73B4AC8-DF9D-42D5-8F8F-910904C84EBE}"/>
          </ac:spMkLst>
        </pc:spChg>
        <pc:picChg chg="add mod">
          <ac:chgData name="Осипович Полина" userId="57bac305-485c-4fb8-b644-faa20ec5ce38" providerId="ADAL" clId="{12442078-89E1-4229-A74C-B6E8C321F5E6}" dt="2021-12-04T07:09:48.742" v="369" actId="1036"/>
          <ac:picMkLst>
            <pc:docMk/>
            <pc:sldMk cId="1331295257" sldId="324"/>
            <ac:picMk id="9" creationId="{F6B371BC-2C8C-4565-B547-4CB9CA77ED6D}"/>
          </ac:picMkLst>
        </pc:picChg>
        <pc:picChg chg="add del mod">
          <ac:chgData name="Осипович Полина" userId="57bac305-485c-4fb8-b644-faa20ec5ce38" providerId="ADAL" clId="{12442078-89E1-4229-A74C-B6E8C321F5E6}" dt="2021-12-04T07:09:26.866" v="361" actId="478"/>
          <ac:picMkLst>
            <pc:docMk/>
            <pc:sldMk cId="1331295257" sldId="324"/>
            <ac:picMk id="12" creationId="{C1C36E6E-B075-44A7-A5D1-E45ADA2E31D2}"/>
          </ac:picMkLst>
        </pc:picChg>
        <pc:picChg chg="mod">
          <ac:chgData name="Осипович Полина" userId="57bac305-485c-4fb8-b644-faa20ec5ce38" providerId="ADAL" clId="{12442078-89E1-4229-A74C-B6E8C321F5E6}" dt="2021-12-04T08:06:13.035" v="500" actId="1076"/>
          <ac:picMkLst>
            <pc:docMk/>
            <pc:sldMk cId="1331295257" sldId="324"/>
            <ac:picMk id="5122" creationId="{00000000-0000-0000-0000-000000000000}"/>
          </ac:picMkLst>
        </pc:picChg>
      </pc:sldChg>
      <pc:sldChg chg="modSp mod">
        <pc:chgData name="Осипович Полина" userId="57bac305-485c-4fb8-b644-faa20ec5ce38" providerId="ADAL" clId="{12442078-89E1-4229-A74C-B6E8C321F5E6}" dt="2021-12-04T08:20:48.590" v="747" actId="20577"/>
        <pc:sldMkLst>
          <pc:docMk/>
          <pc:sldMk cId="1542838489" sldId="327"/>
        </pc:sldMkLst>
        <pc:spChg chg="mod">
          <ac:chgData name="Осипович Полина" userId="57bac305-485c-4fb8-b644-faa20ec5ce38" providerId="ADAL" clId="{12442078-89E1-4229-A74C-B6E8C321F5E6}" dt="2021-12-04T08:17:59.452" v="644" actId="1076"/>
          <ac:spMkLst>
            <pc:docMk/>
            <pc:sldMk cId="1542838489" sldId="327"/>
            <ac:spMk id="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20:48.590" v="747" actId="20577"/>
          <ac:spMkLst>
            <pc:docMk/>
            <pc:sldMk cId="1542838489" sldId="327"/>
            <ac:spMk id="4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18:48.521" v="654" actId="1036"/>
          <ac:spMkLst>
            <pc:docMk/>
            <pc:sldMk cId="1542838489" sldId="327"/>
            <ac:spMk id="7" creationId="{DF1EA106-3EDE-4E29-817A-64DFA5076DA2}"/>
          </ac:spMkLst>
        </pc:spChg>
        <pc:spChg chg="mod">
          <ac:chgData name="Осипович Полина" userId="57bac305-485c-4fb8-b644-faa20ec5ce38" providerId="ADAL" clId="{12442078-89E1-4229-A74C-B6E8C321F5E6}" dt="2021-12-04T08:18:48.521" v="654" actId="1036"/>
          <ac:spMkLst>
            <pc:docMk/>
            <pc:sldMk cId="1542838489" sldId="327"/>
            <ac:spMk id="8" creationId="{29C812C0-E51F-479C-A9F5-C07EFC50D31C}"/>
          </ac:spMkLst>
        </pc:spChg>
        <pc:graphicFrameChg chg="mod modGraphic">
          <ac:chgData name="Осипович Полина" userId="57bac305-485c-4fb8-b644-faa20ec5ce38" providerId="ADAL" clId="{12442078-89E1-4229-A74C-B6E8C321F5E6}" dt="2021-12-04T08:18:04.062" v="646" actId="1076"/>
          <ac:graphicFrameMkLst>
            <pc:docMk/>
            <pc:sldMk cId="1542838489" sldId="327"/>
            <ac:graphicFrameMk id="5" creationId="{24E234DC-3977-4B70-B0A2-CF195D2AE831}"/>
          </ac:graphicFrameMkLst>
        </pc:graphicFrameChg>
      </pc:sldChg>
      <pc:sldChg chg="modSp mod">
        <pc:chgData name="Осипович Полина" userId="57bac305-485c-4fb8-b644-faa20ec5ce38" providerId="ADAL" clId="{12442078-89E1-4229-A74C-B6E8C321F5E6}" dt="2021-12-04T08:16:05.063" v="627" actId="1076"/>
        <pc:sldMkLst>
          <pc:docMk/>
          <pc:sldMk cId="1625059169" sldId="328"/>
        </pc:sldMkLst>
        <pc:spChg chg="mod">
          <ac:chgData name="Осипович Полина" userId="57bac305-485c-4fb8-b644-faa20ec5ce38" providerId="ADAL" clId="{12442078-89E1-4229-A74C-B6E8C321F5E6}" dt="2021-12-04T08:16:05.063" v="627" actId="1076"/>
          <ac:spMkLst>
            <pc:docMk/>
            <pc:sldMk cId="1625059169" sldId="328"/>
            <ac:spMk id="3" creationId="{00000000-0000-0000-0000-000000000000}"/>
          </ac:spMkLst>
        </pc:spChg>
        <pc:spChg chg="mod">
          <ac:chgData name="Осипович Полина" userId="57bac305-485c-4fb8-b644-faa20ec5ce38" providerId="ADAL" clId="{12442078-89E1-4229-A74C-B6E8C321F5E6}" dt="2021-12-04T08:15:49.056" v="624" actId="1076"/>
          <ac:spMkLst>
            <pc:docMk/>
            <pc:sldMk cId="1625059169" sldId="328"/>
            <ac:spMk id="4" creationId="{00000000-0000-0000-0000-000000000000}"/>
          </ac:spMkLst>
        </pc:spChg>
      </pc:sldChg>
      <pc:sldChg chg="addSp modSp mod">
        <pc:chgData name="Осипович Полина" userId="57bac305-485c-4fb8-b644-faa20ec5ce38" providerId="ADAL" clId="{12442078-89E1-4229-A74C-B6E8C321F5E6}" dt="2021-12-04T07:03:12.029" v="339" actId="167"/>
        <pc:sldMkLst>
          <pc:docMk/>
          <pc:sldMk cId="2752505075" sldId="331"/>
        </pc:sldMkLst>
        <pc:spChg chg="mod">
          <ac:chgData name="Осипович Полина" userId="57bac305-485c-4fb8-b644-faa20ec5ce38" providerId="ADAL" clId="{12442078-89E1-4229-A74C-B6E8C321F5E6}" dt="2021-12-04T06:51:45.837" v="58" actId="1076"/>
          <ac:spMkLst>
            <pc:docMk/>
            <pc:sldMk cId="2752505075" sldId="331"/>
            <ac:spMk id="4" creationId="{00000000-0000-0000-0000-000000000000}"/>
          </ac:spMkLst>
        </pc:spChg>
        <pc:spChg chg="add mod">
          <ac:chgData name="Осипович Полина" userId="57bac305-485c-4fb8-b644-faa20ec5ce38" providerId="ADAL" clId="{12442078-89E1-4229-A74C-B6E8C321F5E6}" dt="2021-12-04T06:58:12.274" v="110" actId="1036"/>
          <ac:spMkLst>
            <pc:docMk/>
            <pc:sldMk cId="2752505075" sldId="331"/>
            <ac:spMk id="5" creationId="{90735F9B-DE09-4733-8DFF-5B1868BBEEF0}"/>
          </ac:spMkLst>
        </pc:spChg>
        <pc:spChg chg="add mod">
          <ac:chgData name="Осипович Полина" userId="57bac305-485c-4fb8-b644-faa20ec5ce38" providerId="ADAL" clId="{12442078-89E1-4229-A74C-B6E8C321F5E6}" dt="2021-12-04T06:58:12.274" v="110" actId="1036"/>
          <ac:spMkLst>
            <pc:docMk/>
            <pc:sldMk cId="2752505075" sldId="331"/>
            <ac:spMk id="8" creationId="{A10017BB-EB13-4858-ADB6-40A29E9856BA}"/>
          </ac:spMkLst>
        </pc:spChg>
        <pc:spChg chg="add mod">
          <ac:chgData name="Осипович Полина" userId="57bac305-485c-4fb8-b644-faa20ec5ce38" providerId="ADAL" clId="{12442078-89E1-4229-A74C-B6E8C321F5E6}" dt="2021-12-04T06:58:12.274" v="110" actId="1036"/>
          <ac:spMkLst>
            <pc:docMk/>
            <pc:sldMk cId="2752505075" sldId="331"/>
            <ac:spMk id="9" creationId="{9BE6DF07-B5A6-448A-9D71-08472687BAF8}"/>
          </ac:spMkLst>
        </pc:spChg>
        <pc:spChg chg="add mod">
          <ac:chgData name="Осипович Полина" userId="57bac305-485c-4fb8-b644-faa20ec5ce38" providerId="ADAL" clId="{12442078-89E1-4229-A74C-B6E8C321F5E6}" dt="2021-12-04T06:58:12.274" v="110" actId="1036"/>
          <ac:spMkLst>
            <pc:docMk/>
            <pc:sldMk cId="2752505075" sldId="331"/>
            <ac:spMk id="10" creationId="{5A949EF6-B1AD-4068-8430-F6B67AB2F848}"/>
          </ac:spMkLst>
        </pc:spChg>
        <pc:spChg chg="add mod">
          <ac:chgData name="Осипович Полина" userId="57bac305-485c-4fb8-b644-faa20ec5ce38" providerId="ADAL" clId="{12442078-89E1-4229-A74C-B6E8C321F5E6}" dt="2021-12-04T06:58:12.274" v="110" actId="1036"/>
          <ac:spMkLst>
            <pc:docMk/>
            <pc:sldMk cId="2752505075" sldId="331"/>
            <ac:spMk id="11" creationId="{B5E3795E-7826-4C0C-BE61-511C4C9B8944}"/>
          </ac:spMkLst>
        </pc:spChg>
        <pc:spChg chg="add mod ord">
          <ac:chgData name="Осипович Полина" userId="57bac305-485c-4fb8-b644-faa20ec5ce38" providerId="ADAL" clId="{12442078-89E1-4229-A74C-B6E8C321F5E6}" dt="2021-12-04T07:03:12.029" v="339" actId="167"/>
          <ac:spMkLst>
            <pc:docMk/>
            <pc:sldMk cId="2752505075" sldId="331"/>
            <ac:spMk id="14" creationId="{343488E9-7CC1-44BE-A0E8-B7DF54EF392D}"/>
          </ac:spMkLst>
        </pc:spChg>
        <pc:picChg chg="add mod">
          <ac:chgData name="Осипович Полина" userId="57bac305-485c-4fb8-b644-faa20ec5ce38" providerId="ADAL" clId="{12442078-89E1-4229-A74C-B6E8C321F5E6}" dt="2021-12-04T06:58:12.274" v="110" actId="1036"/>
          <ac:picMkLst>
            <pc:docMk/>
            <pc:sldMk cId="2752505075" sldId="331"/>
            <ac:picMk id="7" creationId="{0ED4F220-9CDC-4B3D-9C6B-5D243CDE65C1}"/>
          </ac:picMkLst>
        </pc:picChg>
        <pc:picChg chg="add mod">
          <ac:chgData name="Осипович Полина" userId="57bac305-485c-4fb8-b644-faa20ec5ce38" providerId="ADAL" clId="{12442078-89E1-4229-A74C-B6E8C321F5E6}" dt="2021-12-04T06:58:12.274" v="110" actId="1036"/>
          <ac:picMkLst>
            <pc:docMk/>
            <pc:sldMk cId="2752505075" sldId="331"/>
            <ac:picMk id="13" creationId="{FE947C1A-CD14-4235-A6AE-7EC0B31E2444}"/>
          </ac:picMkLst>
        </pc:picChg>
        <pc:picChg chg="add mod">
          <ac:chgData name="Осипович Полина" userId="57bac305-485c-4fb8-b644-faa20ec5ce38" providerId="ADAL" clId="{12442078-89E1-4229-A74C-B6E8C321F5E6}" dt="2021-12-04T06:58:12.274" v="110" actId="1036"/>
          <ac:picMkLst>
            <pc:docMk/>
            <pc:sldMk cId="2752505075" sldId="331"/>
            <ac:picMk id="1026" creationId="{42177168-DF2A-4C5D-853C-78ADFCD149E6}"/>
          </ac:picMkLst>
        </pc:picChg>
        <pc:picChg chg="add mod">
          <ac:chgData name="Осипович Полина" userId="57bac305-485c-4fb8-b644-faa20ec5ce38" providerId="ADAL" clId="{12442078-89E1-4229-A74C-B6E8C321F5E6}" dt="2021-12-04T06:58:12.274" v="110" actId="1036"/>
          <ac:picMkLst>
            <pc:docMk/>
            <pc:sldMk cId="2752505075" sldId="331"/>
            <ac:picMk id="1028" creationId="{61CA887F-E1B4-4DFC-8406-E4A4EE40E3EE}"/>
          </ac:picMkLst>
        </pc:picChg>
      </pc:sldChg>
      <pc:sldChg chg="modSp mod">
        <pc:chgData name="Осипович Полина" userId="57bac305-485c-4fb8-b644-faa20ec5ce38" providerId="ADAL" clId="{12442078-89E1-4229-A74C-B6E8C321F5E6}" dt="2021-12-04T08:11:38.723" v="600" actId="1076"/>
        <pc:sldMkLst>
          <pc:docMk/>
          <pc:sldMk cId="1405919585" sldId="332"/>
        </pc:sldMkLst>
        <pc:spChg chg="mod">
          <ac:chgData name="Осипович Полина" userId="57bac305-485c-4fb8-b644-faa20ec5ce38" providerId="ADAL" clId="{12442078-89E1-4229-A74C-B6E8C321F5E6}" dt="2021-12-04T08:11:38.723" v="600" actId="1076"/>
          <ac:spMkLst>
            <pc:docMk/>
            <pc:sldMk cId="1405919585" sldId="332"/>
            <ac:spMk id="3" creationId="{00000000-0000-0000-0000-000000000000}"/>
          </ac:spMkLst>
        </pc:spChg>
      </pc:sldChg>
      <pc:sldChg chg="modSp mod">
        <pc:chgData name="Осипович Полина" userId="57bac305-485c-4fb8-b644-faa20ec5ce38" providerId="ADAL" clId="{12442078-89E1-4229-A74C-B6E8C321F5E6}" dt="2021-12-04T08:12:24.418" v="604" actId="1076"/>
        <pc:sldMkLst>
          <pc:docMk/>
          <pc:sldMk cId="2839151510" sldId="333"/>
        </pc:sldMkLst>
        <pc:spChg chg="mod">
          <ac:chgData name="Осипович Полина" userId="57bac305-485c-4fb8-b644-faa20ec5ce38" providerId="ADAL" clId="{12442078-89E1-4229-A74C-B6E8C321F5E6}" dt="2021-12-04T08:12:24.418" v="604" actId="1076"/>
          <ac:spMkLst>
            <pc:docMk/>
            <pc:sldMk cId="2839151510" sldId="333"/>
            <ac:spMk id="3" creationId="{00000000-0000-0000-0000-000000000000}"/>
          </ac:spMkLst>
        </pc:spChg>
      </pc:sldChg>
      <pc:sldChg chg="modSp mod">
        <pc:chgData name="Осипович Полина" userId="57bac305-485c-4fb8-b644-faa20ec5ce38" providerId="ADAL" clId="{12442078-89E1-4229-A74C-B6E8C321F5E6}" dt="2021-12-04T08:10:56.852" v="598" actId="1076"/>
        <pc:sldMkLst>
          <pc:docMk/>
          <pc:sldMk cId="2960161668" sldId="334"/>
        </pc:sldMkLst>
        <pc:spChg chg="mod">
          <ac:chgData name="Осипович Полина" userId="57bac305-485c-4fb8-b644-faa20ec5ce38" providerId="ADAL" clId="{12442078-89E1-4229-A74C-B6E8C321F5E6}" dt="2021-12-04T08:10:56.852" v="598" actId="1076"/>
          <ac:spMkLst>
            <pc:docMk/>
            <pc:sldMk cId="2960161668" sldId="334"/>
            <ac:spMk id="3" creationId="{00000000-0000-0000-0000-000000000000}"/>
          </ac:spMkLst>
        </pc:spChg>
      </pc:sldChg>
      <pc:sldChg chg="modSp mod">
        <pc:chgData name="Осипович Полина" userId="57bac305-485c-4fb8-b644-faa20ec5ce38" providerId="ADAL" clId="{12442078-89E1-4229-A74C-B6E8C321F5E6}" dt="2021-12-04T08:23:46.700" v="756" actId="242"/>
        <pc:sldMkLst>
          <pc:docMk/>
          <pc:sldMk cId="1510172301" sldId="336"/>
        </pc:sldMkLst>
        <pc:spChg chg="mod">
          <ac:chgData name="Осипович Полина" userId="57bac305-485c-4fb8-b644-faa20ec5ce38" providerId="ADAL" clId="{12442078-89E1-4229-A74C-B6E8C321F5E6}" dt="2021-12-04T08:13:03.844" v="607" actId="1076"/>
          <ac:spMkLst>
            <pc:docMk/>
            <pc:sldMk cId="1510172301" sldId="336"/>
            <ac:spMk id="3" creationId="{EABFD509-5F86-4659-BF4C-6923E50A2A31}"/>
          </ac:spMkLst>
        </pc:spChg>
        <pc:graphicFrameChg chg="mod modGraphic">
          <ac:chgData name="Осипович Полина" userId="57bac305-485c-4fb8-b644-faa20ec5ce38" providerId="ADAL" clId="{12442078-89E1-4229-A74C-B6E8C321F5E6}" dt="2021-12-04T08:23:46.700" v="756" actId="242"/>
          <ac:graphicFrameMkLst>
            <pc:docMk/>
            <pc:sldMk cId="1510172301" sldId="336"/>
            <ac:graphicFrameMk id="10" creationId="{DA17CF22-1BE6-43A4-8A08-B7185144A947}"/>
          </ac:graphicFrameMkLst>
        </pc:graphicFrameChg>
      </pc:sldChg>
      <pc:sldChg chg="modSp mod">
        <pc:chgData name="Осипович Полина" userId="57bac305-485c-4fb8-b644-faa20ec5ce38" providerId="ADAL" clId="{12442078-89E1-4229-A74C-B6E8C321F5E6}" dt="2021-12-04T08:12:02.825" v="603" actId="1076"/>
        <pc:sldMkLst>
          <pc:docMk/>
          <pc:sldMk cId="3981189595" sldId="337"/>
        </pc:sldMkLst>
        <pc:spChg chg="mod">
          <ac:chgData name="Осипович Полина" userId="57bac305-485c-4fb8-b644-faa20ec5ce38" providerId="ADAL" clId="{12442078-89E1-4229-A74C-B6E8C321F5E6}" dt="2021-12-04T08:11:33.460" v="599" actId="1076"/>
          <ac:spMkLst>
            <pc:docMk/>
            <pc:sldMk cId="3981189595" sldId="337"/>
            <ac:spMk id="3" creationId="{00000000-0000-0000-0000-000000000000}"/>
          </ac:spMkLst>
        </pc:spChg>
        <pc:graphicFrameChg chg="mod">
          <ac:chgData name="Осипович Полина" userId="57bac305-485c-4fb8-b644-faa20ec5ce38" providerId="ADAL" clId="{12442078-89E1-4229-A74C-B6E8C321F5E6}" dt="2021-12-04T08:12:02.825" v="603" actId="1076"/>
          <ac:graphicFrameMkLst>
            <pc:docMk/>
            <pc:sldMk cId="3981189595" sldId="337"/>
            <ac:graphicFrameMk id="8" creationId="{00000000-0000-0000-0000-000000000000}"/>
          </ac:graphicFrameMkLst>
        </pc:graphicFrameChg>
        <pc:picChg chg="mod">
          <ac:chgData name="Осипович Полина" userId="57bac305-485c-4fb8-b644-faa20ec5ce38" providerId="ADAL" clId="{12442078-89E1-4229-A74C-B6E8C321F5E6}" dt="2021-12-04T08:11:58.659" v="602" actId="1076"/>
          <ac:picMkLst>
            <pc:docMk/>
            <pc:sldMk cId="3981189595" sldId="337"/>
            <ac:picMk id="6" creationId="{00000000-0000-0000-0000-000000000000}"/>
          </ac:picMkLst>
        </pc:picChg>
      </pc:sldChg>
    </pc:docChg>
  </pc:docChgLst>
  <pc:docChgLst>
    <pc:chgData name="Кантер Андрей" userId="S::akanter@forus.ru::941e7060-58f1-48b3-84b0-9f3e0f5fde74" providerId="AD" clId="Web-{8182F05B-9F9D-4B42-B7A8-ED6B83C263CC}"/>
    <pc:docChg chg="addSld modSld modSection">
      <pc:chgData name="Кантер Андрей" userId="S::akanter@forus.ru::941e7060-58f1-48b3-84b0-9f3e0f5fde74" providerId="AD" clId="Web-{8182F05B-9F9D-4B42-B7A8-ED6B83C263CC}" dt="2021-12-04T03:29:14.423" v="226" actId="1076"/>
      <pc:docMkLst>
        <pc:docMk/>
      </pc:docMkLst>
      <pc:sldChg chg="addSp delSp modSp">
        <pc:chgData name="Кантер Андрей" userId="S::akanter@forus.ru::941e7060-58f1-48b3-84b0-9f3e0f5fde74" providerId="AD" clId="Web-{8182F05B-9F9D-4B42-B7A8-ED6B83C263CC}" dt="2021-12-04T03:10:42.305" v="7" actId="1076"/>
        <pc:sldMkLst>
          <pc:docMk/>
          <pc:sldMk cId="2839151510" sldId="333"/>
        </pc:sldMkLst>
        <pc:spChg chg="del">
          <ac:chgData name="Кантер Андрей" userId="S::akanter@forus.ru::941e7060-58f1-48b3-84b0-9f3e0f5fde74" providerId="AD" clId="Web-{8182F05B-9F9D-4B42-B7A8-ED6B83C263CC}" dt="2021-12-04T03:10:03.694" v="0"/>
          <ac:spMkLst>
            <pc:docMk/>
            <pc:sldMk cId="2839151510" sldId="333"/>
            <ac:spMk id="4" creationId="{00000000-0000-0000-0000-000000000000}"/>
          </ac:spMkLst>
        </pc:spChg>
        <pc:picChg chg="add mod">
          <ac:chgData name="Кантер Андрей" userId="S::akanter@forus.ru::941e7060-58f1-48b3-84b0-9f3e0f5fde74" providerId="AD" clId="Web-{8182F05B-9F9D-4B42-B7A8-ED6B83C263CC}" dt="2021-12-04T03:10:42.305" v="7" actId="1076"/>
          <ac:picMkLst>
            <pc:docMk/>
            <pc:sldMk cId="2839151510" sldId="333"/>
            <ac:picMk id="5" creationId="{72554FB0-05D8-44C2-AE22-B619A7C698F7}"/>
          </ac:picMkLst>
        </pc:picChg>
      </pc:sldChg>
      <pc:sldChg chg="addSp delSp modSp add replId">
        <pc:chgData name="Кантер Андрей" userId="S::akanter@forus.ru::941e7060-58f1-48b3-84b0-9f3e0f5fde74" providerId="AD" clId="Web-{8182F05B-9F9D-4B42-B7A8-ED6B83C263CC}" dt="2021-12-04T03:13:35.747" v="26" actId="1076"/>
        <pc:sldMkLst>
          <pc:docMk/>
          <pc:sldMk cId="3427574303" sldId="335"/>
        </pc:sldMkLst>
        <pc:spChg chg="mod">
          <ac:chgData name="Кантер Андрей" userId="S::akanter@forus.ru::941e7060-58f1-48b3-84b0-9f3e0f5fde74" providerId="AD" clId="Web-{8182F05B-9F9D-4B42-B7A8-ED6B83C263CC}" dt="2021-12-04T03:10:53.977" v="13" actId="20577"/>
          <ac:spMkLst>
            <pc:docMk/>
            <pc:sldMk cId="3427574303" sldId="335"/>
            <ac:spMk id="3" creationId="{00000000-0000-0000-0000-000000000000}"/>
          </ac:spMkLst>
        </pc:spChg>
        <pc:picChg chg="add del mod">
          <ac:chgData name="Кантер Андрей" userId="S::akanter@forus.ru::941e7060-58f1-48b3-84b0-9f3e0f5fde74" providerId="AD" clId="Web-{8182F05B-9F9D-4B42-B7A8-ED6B83C263CC}" dt="2021-12-04T03:13:18.793" v="19"/>
          <ac:picMkLst>
            <pc:docMk/>
            <pc:sldMk cId="3427574303" sldId="335"/>
            <ac:picMk id="4" creationId="{6EFA5371-87A9-4633-B75C-7AE26017DE5D}"/>
          </ac:picMkLst>
        </pc:picChg>
        <pc:picChg chg="del">
          <ac:chgData name="Кантер Андрей" userId="S::akanter@forus.ru::941e7060-58f1-48b3-84b0-9f3e0f5fde74" providerId="AD" clId="Web-{8182F05B-9F9D-4B42-B7A8-ED6B83C263CC}" dt="2021-12-04T03:10:56.071" v="14"/>
          <ac:picMkLst>
            <pc:docMk/>
            <pc:sldMk cId="3427574303" sldId="335"/>
            <ac:picMk id="5" creationId="{72554FB0-05D8-44C2-AE22-B619A7C698F7}"/>
          </ac:picMkLst>
        </pc:picChg>
        <pc:picChg chg="add mod">
          <ac:chgData name="Кантер Андрей" userId="S::akanter@forus.ru::941e7060-58f1-48b3-84b0-9f3e0f5fde74" providerId="AD" clId="Web-{8182F05B-9F9D-4B42-B7A8-ED6B83C263CC}" dt="2021-12-04T03:13:35.747" v="26" actId="1076"/>
          <ac:picMkLst>
            <pc:docMk/>
            <pc:sldMk cId="3427574303" sldId="335"/>
            <ac:picMk id="6" creationId="{E83B94CB-19AE-4FC6-A2C4-4754200AED13}"/>
          </ac:picMkLst>
        </pc:picChg>
      </pc:sldChg>
      <pc:sldChg chg="addSp modSp new">
        <pc:chgData name="Кантер Андрей" userId="S::akanter@forus.ru::941e7060-58f1-48b3-84b0-9f3e0f5fde74" providerId="AD" clId="Web-{8182F05B-9F9D-4B42-B7A8-ED6B83C263CC}" dt="2021-12-04T03:29:14.423" v="226" actId="1076"/>
        <pc:sldMkLst>
          <pc:docMk/>
          <pc:sldMk cId="1510172301" sldId="336"/>
        </pc:sldMkLst>
        <pc:spChg chg="mod">
          <ac:chgData name="Кантер Андрей" userId="S::akanter@forus.ru::941e7060-58f1-48b3-84b0-9f3e0f5fde74" providerId="AD" clId="Web-{8182F05B-9F9D-4B42-B7A8-ED6B83C263CC}" dt="2021-12-04T03:29:08.829" v="224" actId="14100"/>
          <ac:spMkLst>
            <pc:docMk/>
            <pc:sldMk cId="1510172301" sldId="336"/>
            <ac:spMk id="3" creationId="{EABFD509-5F86-4659-BF4C-6923E50A2A31}"/>
          </ac:spMkLst>
        </pc:spChg>
        <pc:spChg chg="mod">
          <ac:chgData name="Кантер Андрей" userId="S::akanter@forus.ru::941e7060-58f1-48b3-84b0-9f3e0f5fde74" providerId="AD" clId="Web-{8182F05B-9F9D-4B42-B7A8-ED6B83C263CC}" dt="2021-12-04T03:29:11.532" v="225" actId="1076"/>
          <ac:spMkLst>
            <pc:docMk/>
            <pc:sldMk cId="1510172301" sldId="336"/>
            <ac:spMk id="4" creationId="{49403B0A-F459-4316-8ED1-E0C4EB18865D}"/>
          </ac:spMkLst>
        </pc:spChg>
        <pc:spChg chg="add mod">
          <ac:chgData name="Кантер Андрей" userId="S::akanter@forus.ru::941e7060-58f1-48b3-84b0-9f3e0f5fde74" providerId="AD" clId="Web-{8182F05B-9F9D-4B42-B7A8-ED6B83C263CC}" dt="2021-12-04T03:29:14.423" v="226" actId="1076"/>
          <ac:spMkLst>
            <pc:docMk/>
            <pc:sldMk cId="1510172301" sldId="336"/>
            <ac:spMk id="5" creationId="{D481B176-ABEC-4475-84FB-E454500014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8FD9-E883-405F-84A7-48BE6C1C4639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83DF0-6FC0-4BAF-9BAA-AC3E7DD33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2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DD30-20F5-456A-A91D-5E5E2AE4E96B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6420-324F-4B35-AE1D-31198132C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5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D6420-324F-4B35-AE1D-31198132CD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3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E09E-F35F-4BAA-83CE-5A49C22C502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1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AE09E-F35F-4BAA-83CE-5A49C22C502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9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имвол шафра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5263" y="1376363"/>
            <a:ext cx="9285762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50975" y="4507860"/>
            <a:ext cx="9290050" cy="74798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Фамилия докладчика</a:t>
            </a:r>
          </a:p>
          <a:p>
            <a:r>
              <a:rPr lang="ru-RU"/>
              <a:t>Должность / отдел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28" y="5632017"/>
            <a:ext cx="1387475" cy="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0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50975" y="1376363"/>
            <a:ext cx="9290050" cy="4645025"/>
          </a:xfrm>
        </p:spPr>
        <p:txBody>
          <a:bodyPr anchor="ctr" anchorCtr="0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Страница разделитель 01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47800" y="6327774"/>
            <a:ext cx="4229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Дата 9"/>
          <p:cNvSpPr>
            <a:spLocks noGrp="1"/>
          </p:cNvSpPr>
          <p:nvPr>
            <p:ph type="dt" sz="half" idx="2"/>
          </p:nvPr>
        </p:nvSpPr>
        <p:spPr>
          <a:xfrm>
            <a:off x="6456363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2" y="359398"/>
            <a:ext cx="950118" cy="3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02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50975" y="1384909"/>
            <a:ext cx="9290050" cy="4645025"/>
          </a:xfrm>
        </p:spPr>
        <p:txBody>
          <a:bodyPr anchor="ctr" anchorCtr="0">
            <a:normAutofit/>
          </a:bodyPr>
          <a:lstStyle>
            <a:lvl1pPr algn="l">
              <a:defRPr sz="4800" baseline="0"/>
            </a:lvl1pPr>
          </a:lstStyle>
          <a:p>
            <a:r>
              <a:rPr lang="ru-RU"/>
              <a:t>Страница разделитель 02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47800" y="6327774"/>
            <a:ext cx="4229100" cy="365125"/>
          </a:xfrm>
        </p:spPr>
        <p:txBody>
          <a:bodyPr/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Дата 9"/>
          <p:cNvSpPr>
            <a:spLocks noGrp="1"/>
          </p:cNvSpPr>
          <p:nvPr>
            <p:ph type="dt" sz="half" idx="2"/>
          </p:nvPr>
        </p:nvSpPr>
        <p:spPr>
          <a:xfrm>
            <a:off x="6456363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361778"/>
            <a:ext cx="949325" cy="3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03"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50975" y="1376363"/>
            <a:ext cx="9290050" cy="4645025"/>
          </a:xfrm>
        </p:spPr>
        <p:txBody>
          <a:bodyPr anchor="ctr" anchorCtr="0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Страница разделитель 03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47800" y="6327774"/>
            <a:ext cx="4229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Дата 9"/>
          <p:cNvSpPr>
            <a:spLocks noGrp="1"/>
          </p:cNvSpPr>
          <p:nvPr>
            <p:ph type="dt" sz="half" idx="2"/>
          </p:nvPr>
        </p:nvSpPr>
        <p:spPr>
          <a:xfrm>
            <a:off x="6456363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2" y="359398"/>
            <a:ext cx="950118" cy="3368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361778"/>
            <a:ext cx="949325" cy="3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4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8904288" y="2247900"/>
            <a:ext cx="1836736" cy="3773487"/>
          </a:xfrm>
        </p:spPr>
        <p:txBody>
          <a:bodyPr anchor="ctr" anchorCtr="0">
            <a:normAutofit/>
          </a:bodyPr>
          <a:lstStyle>
            <a:lvl1pPr>
              <a:defRPr sz="1400" b="0"/>
            </a:lvl1pPr>
            <a:lvl4pPr>
              <a:defRPr/>
            </a:lvl4pPr>
          </a:lstStyle>
          <a:p>
            <a:pPr lvl="0"/>
            <a:r>
              <a:rPr lang="ru-RU"/>
              <a:t>Описание диаграммы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>
          <a:xfrm>
            <a:off x="1473201" y="2256445"/>
            <a:ext cx="7143749" cy="377348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50974" y="1376364"/>
            <a:ext cx="9293225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4D7C8E-50F6-46C1-9E05-F9AD9D83F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4" name="Дата 9">
            <a:extLst>
              <a:ext uri="{FF2B5EF4-FFF2-40B4-BE49-F238E27FC236}">
                <a16:creationId xmlns="" xmlns:a16="http://schemas.microsoft.com/office/drawing/2014/main" id="{FB615321-938D-46DF-A3BB-87C3638B7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40766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руговая 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457951" y="1376363"/>
            <a:ext cx="4283074" cy="1100137"/>
          </a:xfrm>
        </p:spPr>
        <p:txBody>
          <a:bodyPr anchor="ctr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>
          <a:xfrm>
            <a:off x="1447800" y="1376363"/>
            <a:ext cx="4252913" cy="4645025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idx="1" hasCustomPrompt="1"/>
          </p:nvPr>
        </p:nvSpPr>
        <p:spPr>
          <a:xfrm>
            <a:off x="6456363" y="2781301"/>
            <a:ext cx="4284662" cy="3240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84F01D6-8EE0-4A0A-8423-E495F0123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3" name="Дата 9">
            <a:extLst>
              <a:ext uri="{FF2B5EF4-FFF2-40B4-BE49-F238E27FC236}">
                <a16:creationId xmlns="" xmlns:a16="http://schemas.microsoft.com/office/drawing/2014/main" id="{951F65E6-EA2F-47A9-B043-E59693B7E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31220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56363" y="2158999"/>
            <a:ext cx="4284662" cy="3862389"/>
          </a:xfrm>
        </p:spPr>
        <p:txBody>
          <a:bodyPr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47800" y="2158999"/>
            <a:ext cx="4252913" cy="3862389"/>
          </a:xfrm>
        </p:spPr>
        <p:txBody>
          <a:bodyPr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71613" y="6327775"/>
            <a:ext cx="4229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29850" y="6327775"/>
            <a:ext cx="522873" cy="365125"/>
          </a:xfrm>
        </p:spPr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50974" y="1376364"/>
            <a:ext cx="9293225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28D2DF5-3769-4DC2-8DE0-B5347CC30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5" name="Дата 9">
            <a:extLst>
              <a:ext uri="{FF2B5EF4-FFF2-40B4-BE49-F238E27FC236}">
                <a16:creationId xmlns="" xmlns:a16="http://schemas.microsoft.com/office/drawing/2014/main" id="{0A58C407-3F2C-448E-BD5B-18C6FD39C01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07709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0214" y="5305425"/>
            <a:ext cx="3972510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0"/>
            <a:r>
              <a:rPr lang="ru-RU"/>
              <a:t>Описание, краткая информация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1450975" y="1376363"/>
            <a:ext cx="5005388" cy="46450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6780214" y="4589463"/>
            <a:ext cx="3972510" cy="7159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Подпись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B40774-16EB-4F6C-B961-CAE4308BD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5" name="Дата 9">
            <a:extLst>
              <a:ext uri="{FF2B5EF4-FFF2-40B4-BE49-F238E27FC236}">
                <a16:creationId xmlns="" xmlns:a16="http://schemas.microsoft.com/office/drawing/2014/main" id="{D8471ACB-2401-4EA9-AE8E-E856B1CCD02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920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50975" y="5305425"/>
            <a:ext cx="4249738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0"/>
            <a:r>
              <a:rPr lang="ru-RU"/>
              <a:t>Описание, краткая информация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1450975" y="1376363"/>
            <a:ext cx="4249738" cy="350043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1450975" y="4876799"/>
            <a:ext cx="4249738" cy="4286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Подпись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Текст 3"/>
          <p:cNvSpPr>
            <a:spLocks noGrp="1"/>
          </p:cNvSpPr>
          <p:nvPr>
            <p:ph type="body" sz="half" idx="16"/>
          </p:nvPr>
        </p:nvSpPr>
        <p:spPr>
          <a:xfrm>
            <a:off x="6456363" y="5305426"/>
            <a:ext cx="4296360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0"/>
            <a:r>
              <a:rPr lang="ru-RU"/>
              <a:t>Описание, краткая информация</a:t>
            </a:r>
          </a:p>
        </p:txBody>
      </p:sp>
      <p:sp>
        <p:nvSpPr>
          <p:cNvPr id="15" name="Рисунок 8"/>
          <p:cNvSpPr>
            <a:spLocks noGrp="1"/>
          </p:cNvSpPr>
          <p:nvPr>
            <p:ph type="pic" sz="quarter" idx="17"/>
          </p:nvPr>
        </p:nvSpPr>
        <p:spPr>
          <a:xfrm>
            <a:off x="6456363" y="1376364"/>
            <a:ext cx="4296360" cy="3500437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456363" y="4876800"/>
            <a:ext cx="4296360" cy="4286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Подпись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634481B-087C-41E4-B782-F868F0086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8" name="Дата 9">
            <a:extLst>
              <a:ext uri="{FF2B5EF4-FFF2-40B4-BE49-F238E27FC236}">
                <a16:creationId xmlns="" xmlns:a16="http://schemas.microsoft.com/office/drawing/2014/main" id="{C12A2686-3140-43C7-8595-DBF641CB197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2426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>
          <a:xfrm>
            <a:off x="6780214" y="5305425"/>
            <a:ext cx="3972510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0"/>
            <a:r>
              <a:rPr lang="ru-RU"/>
              <a:t>Описание, краткая информация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6780214" y="4589463"/>
            <a:ext cx="3972510" cy="7159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Подпись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6"/>
          </p:nvPr>
        </p:nvSpPr>
        <p:spPr>
          <a:xfrm>
            <a:off x="1447800" y="1376363"/>
            <a:ext cx="5008563" cy="4645025"/>
          </a:xfrm>
        </p:spPr>
        <p:txBody>
          <a:bodyPr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34FBBE7-57F2-476F-9232-775A64AF3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6" name="Дата 9">
            <a:extLst>
              <a:ext uri="{FF2B5EF4-FFF2-40B4-BE49-F238E27FC236}">
                <a16:creationId xmlns="" xmlns:a16="http://schemas.microsoft.com/office/drawing/2014/main" id="{D51802A6-11DB-4037-815C-49CFF8859EE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7796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Текст 3"/>
          <p:cNvSpPr>
            <a:spLocks noGrp="1"/>
          </p:cNvSpPr>
          <p:nvPr>
            <p:ph type="body" sz="half" idx="2"/>
          </p:nvPr>
        </p:nvSpPr>
        <p:spPr>
          <a:xfrm>
            <a:off x="1450975" y="5305425"/>
            <a:ext cx="4249738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0"/>
            <a:r>
              <a:rPr lang="ru-RU"/>
              <a:t>Описание, краткая информация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half" idx="14" hasCustomPrompt="1"/>
          </p:nvPr>
        </p:nvSpPr>
        <p:spPr>
          <a:xfrm>
            <a:off x="1450975" y="4772025"/>
            <a:ext cx="4249738" cy="5333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Подпись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half" idx="16"/>
          </p:nvPr>
        </p:nvSpPr>
        <p:spPr>
          <a:xfrm>
            <a:off x="1447800" y="1376364"/>
            <a:ext cx="4252913" cy="3395662"/>
          </a:xfrm>
        </p:spPr>
        <p:txBody>
          <a:bodyPr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7"/>
          </p:nvPr>
        </p:nvSpPr>
        <p:spPr>
          <a:xfrm>
            <a:off x="6459537" y="5305425"/>
            <a:ext cx="4293153" cy="715962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0"/>
            <a:r>
              <a:rPr lang="ru-RU"/>
              <a:t>Описание, краткая информация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459537" y="4772025"/>
            <a:ext cx="4293153" cy="5333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Подпись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19"/>
          </p:nvPr>
        </p:nvSpPr>
        <p:spPr>
          <a:xfrm>
            <a:off x="6456363" y="1376364"/>
            <a:ext cx="4296360" cy="3395662"/>
          </a:xfrm>
        </p:spPr>
        <p:txBody>
          <a:bodyPr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DB7B44E-92AF-46B4-B160-0A9B73830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20" name="Дата 9">
            <a:extLst>
              <a:ext uri="{FF2B5EF4-FFF2-40B4-BE49-F238E27FC236}">
                <a16:creationId xmlns="" xmlns:a16="http://schemas.microsoft.com/office/drawing/2014/main" id="{825F73B7-5FF0-4DA3-B2A4-D4D5AA7886A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9250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1376363"/>
            <a:ext cx="9290050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50975" y="4490768"/>
            <a:ext cx="9290049" cy="77655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Фамилия докладчика</a:t>
            </a:r>
          </a:p>
          <a:p>
            <a:r>
              <a:rPr lang="ru-RU" sz="2400"/>
              <a:t>Должность / отдел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5635029"/>
            <a:ext cx="1387475" cy="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1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36B218-A124-4BEA-A03D-3751A0729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8" name="Дата 9">
            <a:extLst>
              <a:ext uri="{FF2B5EF4-FFF2-40B4-BE49-F238E27FC236}">
                <a16:creationId xmlns="" xmlns:a16="http://schemas.microsoft.com/office/drawing/2014/main" id="{9ED76A9B-FD49-44F2-B0DB-11468D859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95078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_0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5635029"/>
            <a:ext cx="1387475" cy="491923"/>
          </a:xfrm>
          <a:prstGeom prst="rect">
            <a:avLst/>
          </a:prstGeom>
        </p:spPr>
      </p:pic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50975" y="3456282"/>
            <a:ext cx="6084888" cy="1133788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Фамилия докладчика</a:t>
            </a:r>
          </a:p>
          <a:p>
            <a:r>
              <a:rPr lang="ru-RU" sz="2400"/>
              <a:t>Должность / Служба</a:t>
            </a:r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 userDrawn="1"/>
        </p:nvSpPr>
        <p:spPr>
          <a:xfrm>
            <a:off x="1450975" y="1390651"/>
            <a:ext cx="3890146" cy="14493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</a:rPr>
              <a:t>Благодарю</a:t>
            </a:r>
            <a:br>
              <a:rPr lang="ru-RU" sz="3600" b="1">
                <a:solidFill>
                  <a:schemeClr val="bg1"/>
                </a:solidFill>
              </a:rPr>
            </a:br>
            <a:r>
              <a:rPr lang="ru-RU" sz="3600" b="1">
                <a:solidFill>
                  <a:schemeClr val="bg1"/>
                </a:solidFill>
              </a:rPr>
              <a:t>за внимание!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4587475"/>
            <a:ext cx="3770313" cy="628650"/>
          </a:xfrm>
        </p:spPr>
        <p:txBody>
          <a:bodyPr>
            <a:normAutofit/>
          </a:bodyPr>
          <a:lstStyle>
            <a:lvl1pPr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Телефон / 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1849506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_02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50975" y="3456282"/>
            <a:ext cx="6084888" cy="1133788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Фамилия докладчика</a:t>
            </a:r>
          </a:p>
          <a:p>
            <a:r>
              <a:rPr lang="ru-RU" sz="2400"/>
              <a:t>Должность / Служба</a:t>
            </a:r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50975" y="1390651"/>
            <a:ext cx="3890146" cy="14493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tx1"/>
                </a:solidFill>
              </a:rPr>
              <a:t>Благодарю</a:t>
            </a:r>
            <a:br>
              <a:rPr lang="ru-RU" sz="3600" b="1">
                <a:solidFill>
                  <a:schemeClr val="tx1"/>
                </a:solidFill>
              </a:rPr>
            </a:br>
            <a:r>
              <a:rPr lang="ru-RU" sz="3600" b="1">
                <a:solidFill>
                  <a:schemeClr val="tx1"/>
                </a:solidFill>
              </a:rPr>
              <a:t>за внимание!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450975" y="4587475"/>
            <a:ext cx="3770313" cy="628650"/>
          </a:xfrm>
        </p:spPr>
        <p:txBody>
          <a:bodyPr>
            <a:normAutofit/>
          </a:bodyPr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Телефон / эл. почта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5633342"/>
            <a:ext cx="1387475" cy="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6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708AF8C-2306-45AA-8C60-EA91A82BE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989" y="5"/>
            <a:ext cx="10515600" cy="1145422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FC65C877-FA96-45BF-BED9-12305950E9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0989" y="1319370"/>
            <a:ext cx="10515600" cy="4315153"/>
          </a:xfrm>
        </p:spPr>
        <p:txBody>
          <a:bodyPr lIns="0" rIns="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Text</a:t>
            </a:r>
            <a:endParaRPr lang="ru-RU" dirty="0"/>
          </a:p>
          <a:p>
            <a:pPr lvl="1"/>
            <a:r>
              <a:rPr lang="en-US" dirty="0"/>
              <a:t>Text 2</a:t>
            </a:r>
            <a:endParaRPr lang="ru-RU" dirty="0"/>
          </a:p>
          <a:p>
            <a:pPr lvl="2"/>
            <a:r>
              <a:rPr lang="en-US" dirty="0"/>
              <a:t>Text 3</a:t>
            </a:r>
            <a:endParaRPr lang="ru-RU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88086B09-68C8-4DA9-AC64-F99853B3DC90}"/>
              </a:ext>
            </a:extLst>
          </p:cNvPr>
          <p:cNvSpPr>
            <a:spLocks/>
          </p:cNvSpPr>
          <p:nvPr userDrawn="1"/>
        </p:nvSpPr>
        <p:spPr bwMode="auto">
          <a:xfrm>
            <a:off x="8725290" y="4796071"/>
            <a:ext cx="3456526" cy="2061929"/>
          </a:xfrm>
          <a:custGeom>
            <a:avLst/>
            <a:gdLst>
              <a:gd name="T0" fmla="+- 0 9597 7"/>
              <a:gd name="T1" fmla="*/ T0 w 11899"/>
              <a:gd name="T2" fmla="+- 0 14152 9730"/>
              <a:gd name="T3" fmla="*/ 14152 h 7108"/>
              <a:gd name="T4" fmla="+- 0 8113 7"/>
              <a:gd name="T5" fmla="*/ T4 w 11899"/>
              <a:gd name="T6" fmla="+- 0 11954 9730"/>
              <a:gd name="T7" fmla="*/ 11954 h 7108"/>
              <a:gd name="T8" fmla="+- 0 8007 7"/>
              <a:gd name="T9" fmla="*/ T8 w 11899"/>
              <a:gd name="T10" fmla="+- 0 11843 9730"/>
              <a:gd name="T11" fmla="*/ 11843 h 7108"/>
              <a:gd name="T12" fmla="+- 0 7885 7"/>
              <a:gd name="T13" fmla="*/ T12 w 11899"/>
              <a:gd name="T14" fmla="+- 0 11753 9730"/>
              <a:gd name="T15" fmla="*/ 11753 h 7108"/>
              <a:gd name="T16" fmla="+- 0 7751 7"/>
              <a:gd name="T17" fmla="*/ T16 w 11899"/>
              <a:gd name="T18" fmla="+- 0 11684 9730"/>
              <a:gd name="T19" fmla="*/ 11684 h 7108"/>
              <a:gd name="T20" fmla="+- 0 7608 7"/>
              <a:gd name="T21" fmla="*/ T20 w 11899"/>
              <a:gd name="T22" fmla="+- 0 11638 9730"/>
              <a:gd name="T23" fmla="*/ 11638 h 7108"/>
              <a:gd name="T24" fmla="+- 0 7458 7"/>
              <a:gd name="T25" fmla="*/ T24 w 11899"/>
              <a:gd name="T26" fmla="+- 0 11617 9730"/>
              <a:gd name="T27" fmla="*/ 11617 h 7108"/>
              <a:gd name="T28" fmla="+- 0 7304 7"/>
              <a:gd name="T29" fmla="*/ T28 w 11899"/>
              <a:gd name="T30" fmla="+- 0 11621 9730"/>
              <a:gd name="T31" fmla="*/ 11621 h 7108"/>
              <a:gd name="T32" fmla="+- 0 7151 7"/>
              <a:gd name="T33" fmla="*/ T32 w 11899"/>
              <a:gd name="T34" fmla="+- 0 11651 9730"/>
              <a:gd name="T35" fmla="*/ 11651 h 7108"/>
              <a:gd name="T36" fmla="+- 0 7007 7"/>
              <a:gd name="T37" fmla="*/ T36 w 11899"/>
              <a:gd name="T38" fmla="+- 0 11707 9730"/>
              <a:gd name="T39" fmla="*/ 11707 h 7108"/>
              <a:gd name="T40" fmla="+- 0 6877 7"/>
              <a:gd name="T41" fmla="*/ T40 w 11899"/>
              <a:gd name="T42" fmla="+- 0 11784 9730"/>
              <a:gd name="T43" fmla="*/ 11784 h 7108"/>
              <a:gd name="T44" fmla="+- 0 6762 7"/>
              <a:gd name="T45" fmla="*/ T44 w 11899"/>
              <a:gd name="T46" fmla="+- 0 11881 9730"/>
              <a:gd name="T47" fmla="*/ 11881 h 7108"/>
              <a:gd name="T48" fmla="+- 0 6665 7"/>
              <a:gd name="T49" fmla="*/ T48 w 11899"/>
              <a:gd name="T50" fmla="+- 0 11996 9730"/>
              <a:gd name="T51" fmla="*/ 11996 h 7108"/>
              <a:gd name="T52" fmla="+- 0 6587 7"/>
              <a:gd name="T53" fmla="*/ T52 w 11899"/>
              <a:gd name="T54" fmla="+- 0 12126 9730"/>
              <a:gd name="T55" fmla="*/ 12126 h 7108"/>
              <a:gd name="T56" fmla="+- 0 6531 7"/>
              <a:gd name="T57" fmla="*/ T56 w 11899"/>
              <a:gd name="T58" fmla="+- 0 12269 9730"/>
              <a:gd name="T59" fmla="*/ 12269 h 7108"/>
              <a:gd name="T60" fmla="+- 0 5949 7"/>
              <a:gd name="T61" fmla="*/ T60 w 11899"/>
              <a:gd name="T62" fmla="+- 0 15137 9730"/>
              <a:gd name="T63" fmla="*/ 15137 h 7108"/>
              <a:gd name="T64" fmla="+- 0 4955 7"/>
              <a:gd name="T65" fmla="*/ T64 w 11899"/>
              <a:gd name="T66" fmla="+- 0 14045 9730"/>
              <a:gd name="T67" fmla="*/ 14045 h 7108"/>
              <a:gd name="T68" fmla="+- 0 4836 7"/>
              <a:gd name="T69" fmla="*/ T68 w 11899"/>
              <a:gd name="T70" fmla="+- 0 13950 9730"/>
              <a:gd name="T71" fmla="*/ 13950 h 7108"/>
              <a:gd name="T72" fmla="+- 0 4705 7"/>
              <a:gd name="T73" fmla="*/ T72 w 11899"/>
              <a:gd name="T74" fmla="+- 0 13879 9730"/>
              <a:gd name="T75" fmla="*/ 13879 h 7108"/>
              <a:gd name="T76" fmla="+- 0 4566 7"/>
              <a:gd name="T77" fmla="*/ T76 w 11899"/>
              <a:gd name="T78" fmla="+- 0 13830 9730"/>
              <a:gd name="T79" fmla="*/ 13830 h 7108"/>
              <a:gd name="T80" fmla="+- 0 4421 7"/>
              <a:gd name="T81" fmla="*/ T80 w 11899"/>
              <a:gd name="T82" fmla="+- 0 13805 9730"/>
              <a:gd name="T83" fmla="*/ 13805 h 7108"/>
              <a:gd name="T84" fmla="+- 0 4274 7"/>
              <a:gd name="T85" fmla="*/ T84 w 11899"/>
              <a:gd name="T86" fmla="+- 0 13803 9730"/>
              <a:gd name="T87" fmla="*/ 13803 h 7108"/>
              <a:gd name="T88" fmla="+- 0 4129 7"/>
              <a:gd name="T89" fmla="*/ T88 w 11899"/>
              <a:gd name="T90" fmla="+- 0 13824 9730"/>
              <a:gd name="T91" fmla="*/ 13824 h 7108"/>
              <a:gd name="T92" fmla="+- 0 3987 7"/>
              <a:gd name="T93" fmla="*/ T92 w 11899"/>
              <a:gd name="T94" fmla="+- 0 13870 9730"/>
              <a:gd name="T95" fmla="*/ 13870 h 7108"/>
              <a:gd name="T96" fmla="+- 0 3851 7"/>
              <a:gd name="T97" fmla="*/ T96 w 11899"/>
              <a:gd name="T98" fmla="+- 0 13940 9730"/>
              <a:gd name="T99" fmla="*/ 13940 h 7108"/>
              <a:gd name="T100" fmla="+- 0 7 7"/>
              <a:gd name="T101" fmla="*/ T100 w 11899"/>
              <a:gd name="T102" fmla="+- 0 16838 9730"/>
              <a:gd name="T103" fmla="*/ 16838 h 7108"/>
              <a:gd name="T104" fmla="+- 0 4219 7"/>
              <a:gd name="T105" fmla="*/ T104 w 11899"/>
              <a:gd name="T106" fmla="+- 0 15938 9730"/>
              <a:gd name="T107" fmla="*/ 15938 h 7108"/>
              <a:gd name="T108" fmla="+- 0 7463 7"/>
              <a:gd name="T109" fmla="*/ T108 w 11899"/>
              <a:gd name="T110" fmla="+- 0 16838 9730"/>
              <a:gd name="T111" fmla="*/ 16838 h 7108"/>
              <a:gd name="T112" fmla="+- 0 8942 7"/>
              <a:gd name="T113" fmla="*/ T112 w 11899"/>
              <a:gd name="T114" fmla="+- 0 16436 9730"/>
              <a:gd name="T115" fmla="*/ 16436 h 7108"/>
              <a:gd name="T116" fmla="+- 0 9042 7"/>
              <a:gd name="T117" fmla="*/ T116 w 11899"/>
              <a:gd name="T118" fmla="+- 0 16559 9730"/>
              <a:gd name="T119" fmla="*/ 16559 h 7108"/>
              <a:gd name="T120" fmla="+- 0 9159 7"/>
              <a:gd name="T121" fmla="*/ T120 w 11899"/>
              <a:gd name="T122" fmla="+- 0 16662 9730"/>
              <a:gd name="T123" fmla="*/ 16662 h 7108"/>
              <a:gd name="T124" fmla="+- 0 9292 7"/>
              <a:gd name="T125" fmla="*/ T124 w 11899"/>
              <a:gd name="T126" fmla="+- 0 16743 9730"/>
              <a:gd name="T127" fmla="*/ 16743 h 7108"/>
              <a:gd name="T128" fmla="+- 0 9436 7"/>
              <a:gd name="T129" fmla="*/ T128 w 11899"/>
              <a:gd name="T130" fmla="+- 0 16800 9730"/>
              <a:gd name="T131" fmla="*/ 16800 h 7108"/>
              <a:gd name="T132" fmla="+- 0 9589 7"/>
              <a:gd name="T133" fmla="*/ T132 w 11899"/>
              <a:gd name="T134" fmla="+- 0 16831 9730"/>
              <a:gd name="T135" fmla="*/ 16831 h 7108"/>
              <a:gd name="T136" fmla="+- 0 9747 7"/>
              <a:gd name="T137" fmla="*/ T136 w 11899"/>
              <a:gd name="T138" fmla="+- 0 16836 9730"/>
              <a:gd name="T139" fmla="*/ 16836 h 7108"/>
              <a:gd name="T140" fmla="+- 0 9904 7"/>
              <a:gd name="T141" fmla="*/ T140 w 11899"/>
              <a:gd name="T142" fmla="+- 0 16814 9730"/>
              <a:gd name="T143" fmla="*/ 16814 h 7108"/>
              <a:gd name="T144" fmla="+- 0 10053 7"/>
              <a:gd name="T145" fmla="*/ T144 w 11899"/>
              <a:gd name="T146" fmla="+- 0 16765 9730"/>
              <a:gd name="T147" fmla="*/ 16765 h 7108"/>
              <a:gd name="T148" fmla="+- 0 10190 7"/>
              <a:gd name="T149" fmla="*/ T148 w 11899"/>
              <a:gd name="T150" fmla="+- 0 16693 9730"/>
              <a:gd name="T151" fmla="*/ 16693 h 7108"/>
              <a:gd name="T152" fmla="+- 0 10312 7"/>
              <a:gd name="T153" fmla="*/ T152 w 11899"/>
              <a:gd name="T154" fmla="+- 0 16598 9730"/>
              <a:gd name="T155" fmla="*/ 16598 h 7108"/>
              <a:gd name="T156" fmla="+- 0 10418 7"/>
              <a:gd name="T157" fmla="*/ T156 w 11899"/>
              <a:gd name="T158" fmla="+- 0 16483 9730"/>
              <a:gd name="T159" fmla="*/ 16483 h 7108"/>
              <a:gd name="T160" fmla="+- 0 10503 7"/>
              <a:gd name="T161" fmla="*/ T160 w 11899"/>
              <a:gd name="T162" fmla="+- 0 16349 9730"/>
              <a:gd name="T163" fmla="*/ 16349 h 7108"/>
              <a:gd name="T164" fmla="+- 0 11906 7"/>
              <a:gd name="T165" fmla="*/ T164 w 11899"/>
              <a:gd name="T166" fmla="+- 0 9730 9730"/>
              <a:gd name="T167" fmla="*/ 9730 h 71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</a:cxnLst>
            <a:rect l="0" t="0" r="r" b="b"/>
            <a:pathLst>
              <a:path w="11899" h="7108">
                <a:moveTo>
                  <a:pt x="11899" y="0"/>
                </a:moveTo>
                <a:lnTo>
                  <a:pt x="9590" y="4422"/>
                </a:lnTo>
                <a:lnTo>
                  <a:pt x="8152" y="2287"/>
                </a:lnTo>
                <a:lnTo>
                  <a:pt x="8106" y="2224"/>
                </a:lnTo>
                <a:lnTo>
                  <a:pt x="8055" y="2166"/>
                </a:lnTo>
                <a:lnTo>
                  <a:pt x="8000" y="2113"/>
                </a:lnTo>
                <a:lnTo>
                  <a:pt x="7941" y="2065"/>
                </a:lnTo>
                <a:lnTo>
                  <a:pt x="7878" y="2023"/>
                </a:lnTo>
                <a:lnTo>
                  <a:pt x="7813" y="1985"/>
                </a:lnTo>
                <a:lnTo>
                  <a:pt x="7744" y="1954"/>
                </a:lnTo>
                <a:lnTo>
                  <a:pt x="7673" y="1928"/>
                </a:lnTo>
                <a:lnTo>
                  <a:pt x="7601" y="1908"/>
                </a:lnTo>
                <a:lnTo>
                  <a:pt x="7526" y="1894"/>
                </a:lnTo>
                <a:lnTo>
                  <a:pt x="7451" y="1887"/>
                </a:lnTo>
                <a:lnTo>
                  <a:pt x="7374" y="1886"/>
                </a:lnTo>
                <a:lnTo>
                  <a:pt x="7297" y="1891"/>
                </a:lnTo>
                <a:lnTo>
                  <a:pt x="7220" y="1903"/>
                </a:lnTo>
                <a:lnTo>
                  <a:pt x="7144" y="1921"/>
                </a:lnTo>
                <a:lnTo>
                  <a:pt x="7071" y="1946"/>
                </a:lnTo>
                <a:lnTo>
                  <a:pt x="7000" y="1977"/>
                </a:lnTo>
                <a:lnTo>
                  <a:pt x="6934" y="2013"/>
                </a:lnTo>
                <a:lnTo>
                  <a:pt x="6870" y="2054"/>
                </a:lnTo>
                <a:lnTo>
                  <a:pt x="6810" y="2100"/>
                </a:lnTo>
                <a:lnTo>
                  <a:pt x="6755" y="2151"/>
                </a:lnTo>
                <a:lnTo>
                  <a:pt x="6704" y="2206"/>
                </a:lnTo>
                <a:lnTo>
                  <a:pt x="6658" y="2266"/>
                </a:lnTo>
                <a:lnTo>
                  <a:pt x="6616" y="2329"/>
                </a:lnTo>
                <a:lnTo>
                  <a:pt x="6580" y="2396"/>
                </a:lnTo>
                <a:lnTo>
                  <a:pt x="6549" y="2466"/>
                </a:lnTo>
                <a:lnTo>
                  <a:pt x="6524" y="2539"/>
                </a:lnTo>
                <a:lnTo>
                  <a:pt x="6506" y="2615"/>
                </a:lnTo>
                <a:lnTo>
                  <a:pt x="5942" y="5407"/>
                </a:lnTo>
                <a:lnTo>
                  <a:pt x="5003" y="4370"/>
                </a:lnTo>
                <a:lnTo>
                  <a:pt x="4948" y="4315"/>
                </a:lnTo>
                <a:lnTo>
                  <a:pt x="4890" y="4265"/>
                </a:lnTo>
                <a:lnTo>
                  <a:pt x="4829" y="4220"/>
                </a:lnTo>
                <a:lnTo>
                  <a:pt x="4764" y="4182"/>
                </a:lnTo>
                <a:lnTo>
                  <a:pt x="4698" y="4149"/>
                </a:lnTo>
                <a:lnTo>
                  <a:pt x="4629" y="4122"/>
                </a:lnTo>
                <a:lnTo>
                  <a:pt x="4559" y="4100"/>
                </a:lnTo>
                <a:lnTo>
                  <a:pt x="4487" y="4085"/>
                </a:lnTo>
                <a:lnTo>
                  <a:pt x="4414" y="4075"/>
                </a:lnTo>
                <a:lnTo>
                  <a:pt x="4341" y="4071"/>
                </a:lnTo>
                <a:lnTo>
                  <a:pt x="4267" y="4073"/>
                </a:lnTo>
                <a:lnTo>
                  <a:pt x="4194" y="4081"/>
                </a:lnTo>
                <a:lnTo>
                  <a:pt x="4122" y="4094"/>
                </a:lnTo>
                <a:lnTo>
                  <a:pt x="4050" y="4114"/>
                </a:lnTo>
                <a:lnTo>
                  <a:pt x="3980" y="4140"/>
                </a:lnTo>
                <a:lnTo>
                  <a:pt x="3911" y="4172"/>
                </a:lnTo>
                <a:lnTo>
                  <a:pt x="3844" y="4210"/>
                </a:lnTo>
                <a:lnTo>
                  <a:pt x="3780" y="4254"/>
                </a:lnTo>
                <a:lnTo>
                  <a:pt x="0" y="7108"/>
                </a:lnTo>
                <a:lnTo>
                  <a:pt x="3020" y="7108"/>
                </a:lnTo>
                <a:lnTo>
                  <a:pt x="4212" y="6208"/>
                </a:lnTo>
                <a:lnTo>
                  <a:pt x="5027" y="7108"/>
                </a:lnTo>
                <a:lnTo>
                  <a:pt x="7456" y="7108"/>
                </a:lnTo>
                <a:lnTo>
                  <a:pt x="7859" y="5109"/>
                </a:lnTo>
                <a:lnTo>
                  <a:pt x="8935" y="6706"/>
                </a:lnTo>
                <a:lnTo>
                  <a:pt x="8982" y="6770"/>
                </a:lnTo>
                <a:lnTo>
                  <a:pt x="9035" y="6829"/>
                </a:lnTo>
                <a:lnTo>
                  <a:pt x="9091" y="6883"/>
                </a:lnTo>
                <a:lnTo>
                  <a:pt x="9152" y="6932"/>
                </a:lnTo>
                <a:lnTo>
                  <a:pt x="9217" y="6975"/>
                </a:lnTo>
                <a:lnTo>
                  <a:pt x="9285" y="7013"/>
                </a:lnTo>
                <a:lnTo>
                  <a:pt x="9356" y="7044"/>
                </a:lnTo>
                <a:lnTo>
                  <a:pt x="9429" y="7070"/>
                </a:lnTo>
                <a:lnTo>
                  <a:pt x="9505" y="7089"/>
                </a:lnTo>
                <a:lnTo>
                  <a:pt x="9582" y="7101"/>
                </a:lnTo>
                <a:lnTo>
                  <a:pt x="9661" y="7107"/>
                </a:lnTo>
                <a:lnTo>
                  <a:pt x="9740" y="7106"/>
                </a:lnTo>
                <a:lnTo>
                  <a:pt x="9820" y="7098"/>
                </a:lnTo>
                <a:lnTo>
                  <a:pt x="9897" y="7084"/>
                </a:lnTo>
                <a:lnTo>
                  <a:pt x="9973" y="7063"/>
                </a:lnTo>
                <a:lnTo>
                  <a:pt x="10046" y="7035"/>
                </a:lnTo>
                <a:lnTo>
                  <a:pt x="10116" y="7002"/>
                </a:lnTo>
                <a:lnTo>
                  <a:pt x="10183" y="6963"/>
                </a:lnTo>
                <a:lnTo>
                  <a:pt x="10246" y="6918"/>
                </a:lnTo>
                <a:lnTo>
                  <a:pt x="10305" y="6868"/>
                </a:lnTo>
                <a:lnTo>
                  <a:pt x="10360" y="6813"/>
                </a:lnTo>
                <a:lnTo>
                  <a:pt x="10411" y="6753"/>
                </a:lnTo>
                <a:lnTo>
                  <a:pt x="10456" y="6688"/>
                </a:lnTo>
                <a:lnTo>
                  <a:pt x="10496" y="6619"/>
                </a:lnTo>
                <a:lnTo>
                  <a:pt x="11899" y="3932"/>
                </a:lnTo>
                <a:lnTo>
                  <a:pt x="11899" y="0"/>
                </a:lnTo>
                <a:close/>
              </a:path>
            </a:pathLst>
          </a:custGeom>
          <a:solidFill>
            <a:srgbClr val="FCCE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8" tIns="60960" rIns="121918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663F59-E79E-4A8B-85C2-E71AE8C8ABE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0987" y="6209876"/>
            <a:ext cx="1462194" cy="32979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2E8843D-4A06-489A-89B0-C2898FE0C226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172158"/>
            <a:ext cx="12202185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0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5" y="1376363"/>
            <a:ext cx="9290050" cy="3114405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Заголовок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50975" y="4490768"/>
            <a:ext cx="9290049" cy="776557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Имя Фамилия докладчика</a:t>
            </a:r>
          </a:p>
          <a:p>
            <a:r>
              <a:rPr lang="ru-RU" sz="2400"/>
              <a:t>Должность / отдел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5635029"/>
            <a:ext cx="1387475" cy="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47800" y="6327774"/>
            <a:ext cx="42291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9" r="18796" b="21810"/>
          <a:stretch/>
        </p:blipFill>
        <p:spPr>
          <a:xfrm>
            <a:off x="8683989" y="4629150"/>
            <a:ext cx="3508012" cy="22288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Дата 9"/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50974" y="1376364"/>
            <a:ext cx="9293225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3"/>
          </p:nvPr>
        </p:nvSpPr>
        <p:spPr>
          <a:xfrm>
            <a:off x="1453602" y="2244437"/>
            <a:ext cx="9290597" cy="377695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18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458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нумерованный спис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47800" y="6327774"/>
            <a:ext cx="42291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9" r="18796" b="21810"/>
          <a:stretch/>
        </p:blipFill>
        <p:spPr>
          <a:xfrm>
            <a:off x="8683989" y="4629150"/>
            <a:ext cx="3508012" cy="22288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50974" y="1376364"/>
            <a:ext cx="9293225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1453602" y="2244437"/>
            <a:ext cx="9290597" cy="3776952"/>
          </a:xfrm>
        </p:spPr>
        <p:txBody>
          <a:bodyPr lIns="0" tIns="0" rIns="0" bIns="0" anchor="t" anchorCtr="0">
            <a:normAutofit/>
          </a:bodyPr>
          <a:lstStyle>
            <a:lvl1pPr marL="342900" indent="-342900">
              <a:buFont typeface="+mj-lt"/>
              <a:buAutoNum type="arabicPeriod"/>
              <a:defRPr sz="1800" b="0" baseline="0"/>
            </a:lvl1pPr>
          </a:lstStyle>
          <a:p>
            <a:pPr lvl="0"/>
            <a:r>
              <a:rPr lang="ru-RU"/>
              <a:t>Первый пункт</a:t>
            </a:r>
          </a:p>
          <a:p>
            <a:pPr lvl="0"/>
            <a:r>
              <a:rPr lang="ru-RU"/>
              <a:t>Второй пункт </a:t>
            </a:r>
          </a:p>
          <a:p>
            <a:pPr lvl="0"/>
            <a:r>
              <a:rPr lang="ru-RU"/>
              <a:t>Третий пункт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0A24F2B-9000-46F6-8EDE-F5537731D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6" name="Дата 9">
            <a:extLst>
              <a:ext uri="{FF2B5EF4-FFF2-40B4-BE49-F238E27FC236}">
                <a16:creationId xmlns="" xmlns:a16="http://schemas.microsoft.com/office/drawing/2014/main" id="{B5599D3C-772B-4CD2-B8A2-DD0C222B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286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маркированный спис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47800" y="6327774"/>
            <a:ext cx="42291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9" r="18796" b="21810"/>
          <a:stretch/>
        </p:blipFill>
        <p:spPr>
          <a:xfrm>
            <a:off x="8683989" y="4629150"/>
            <a:ext cx="3508012" cy="22288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50974" y="1376364"/>
            <a:ext cx="9293225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1453602" y="2244437"/>
            <a:ext cx="9290597" cy="3776952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 typeface="+mj-lt"/>
              <a:buNone/>
              <a:defRPr sz="1800" b="0" baseline="0"/>
            </a:lvl1pPr>
          </a:lstStyle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/>
              <a:t>Первая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/>
              <a:t>Вторая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/>
              <a:t>Третья, но немаловажная позиция в списке</a:t>
            </a:r>
          </a:p>
          <a:p>
            <a:pPr marL="285750" indent="-285750">
              <a:buClr>
                <a:srgbClr val="FFCF66"/>
              </a:buClr>
              <a:buFont typeface="Arial" panose="020B0604020202020204" pitchFamily="34" charset="0"/>
              <a:buChar char="•"/>
            </a:pPr>
            <a:r>
              <a:rPr lang="ru-RU"/>
              <a:t>Четвертая позиция в списке</a:t>
            </a:r>
          </a:p>
          <a:p>
            <a:pPr marL="742950" lvl="1" indent="-285750">
              <a:buClr>
                <a:srgbClr val="FFCF66"/>
              </a:buClr>
              <a:buFont typeface="Verdana" panose="020B0604030504040204" pitchFamily="34" charset="0"/>
              <a:buChar char="‒"/>
            </a:pPr>
            <a:r>
              <a:rPr lang="ru-RU" sz="1400" b="0"/>
              <a:t> </a:t>
            </a:r>
            <a:r>
              <a:rPr lang="ru-RU" sz="1600" b="0"/>
              <a:t>Второй уровень списка</a:t>
            </a:r>
          </a:p>
          <a:p>
            <a:pPr marL="742950" lvl="1" indent="-285750">
              <a:buClr>
                <a:srgbClr val="FFCF66"/>
              </a:buClr>
              <a:buFont typeface="Verdana" panose="020B0604030504040204" pitchFamily="34" charset="0"/>
              <a:buChar char="‒"/>
            </a:pPr>
            <a:r>
              <a:rPr lang="ru-RU" sz="1600" b="0"/>
              <a:t> Ещё одна строчка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8DF2CCF-FEDD-404E-BAF2-CE93FDB10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6" name="Дата 9">
            <a:extLst>
              <a:ext uri="{FF2B5EF4-FFF2-40B4-BE49-F238E27FC236}">
                <a16:creationId xmlns="" xmlns:a16="http://schemas.microsoft.com/office/drawing/2014/main" id="{5A04B851-7561-4BA5-9D48-C6582794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2825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77025" cy="5933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713" y="1376364"/>
            <a:ext cx="5040312" cy="966786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2" y="359398"/>
            <a:ext cx="950118" cy="33686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Дата 9"/>
          <p:cNvSpPr>
            <a:spLocks noGrp="1"/>
          </p:cNvSpPr>
          <p:nvPr>
            <p:ph type="dt" sz="half" idx="2"/>
          </p:nvPr>
        </p:nvSpPr>
        <p:spPr>
          <a:xfrm>
            <a:off x="6456363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703341" y="2647950"/>
            <a:ext cx="5037683" cy="3373437"/>
          </a:xfrm>
        </p:spPr>
        <p:txBody>
          <a:bodyPr lIns="0" tIns="0" rIns="0" bIns="0" anchor="t" anchorCtr="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08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376363"/>
            <a:ext cx="4252913" cy="4645025"/>
          </a:xfrm>
        </p:spPr>
        <p:txBody>
          <a:bodyPr anchor="ctr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9" r="18796" b="21810"/>
          <a:stretch/>
        </p:blipFill>
        <p:spPr>
          <a:xfrm>
            <a:off x="8683989" y="4629150"/>
            <a:ext cx="3508012" cy="2228850"/>
          </a:xfrm>
          <a:prstGeom prst="rect">
            <a:avLst/>
          </a:prstGeom>
        </p:spPr>
      </p:pic>
      <p:sp>
        <p:nvSpPr>
          <p:cNvPr id="12" name="Текст 2"/>
          <p:cNvSpPr>
            <a:spLocks noGrp="1"/>
          </p:cNvSpPr>
          <p:nvPr>
            <p:ph idx="1" hasCustomPrompt="1"/>
          </p:nvPr>
        </p:nvSpPr>
        <p:spPr>
          <a:xfrm>
            <a:off x="6456363" y="1376363"/>
            <a:ext cx="4284662" cy="463391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18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C9AC7D7-6785-4DD7-A5E2-4153687CE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5" name="Дата 9">
            <a:extLst>
              <a:ext uri="{FF2B5EF4-FFF2-40B4-BE49-F238E27FC236}">
                <a16:creationId xmlns="" xmlns:a16="http://schemas.microsoft.com/office/drawing/2014/main" id="{296A2AFF-7CC2-4D48-A925-3FA574AD0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7056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9" r="18796" b="21810"/>
          <a:stretch/>
        </p:blipFill>
        <p:spPr>
          <a:xfrm>
            <a:off x="8683989" y="4629150"/>
            <a:ext cx="3508012" cy="222885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450974" y="2295525"/>
            <a:ext cx="9290051" cy="3725863"/>
          </a:xfrm>
        </p:spPr>
        <p:txBody>
          <a:bodyPr lIns="0" tIns="0" rIns="0" bIns="0" numCol="2" spcCol="324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Образец текста</a:t>
            </a:r>
            <a:r>
              <a:rPr lang="en-US"/>
              <a:t> 2 </a:t>
            </a:r>
            <a:r>
              <a:rPr lang="ru-RU"/>
              <a:t>колонки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447800" y="854110"/>
            <a:ext cx="92932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50974" y="1376364"/>
            <a:ext cx="9293225" cy="489381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44795AE-96A3-42EB-AADE-B0553A0704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4" y="359398"/>
            <a:ext cx="950118" cy="336860"/>
          </a:xfrm>
          <a:prstGeom prst="rect">
            <a:avLst/>
          </a:prstGeom>
        </p:spPr>
      </p:pic>
      <p:sp>
        <p:nvSpPr>
          <p:cNvPr id="14" name="Дата 9">
            <a:extLst>
              <a:ext uri="{FF2B5EF4-FFF2-40B4-BE49-F238E27FC236}">
                <a16:creationId xmlns="" xmlns:a16="http://schemas.microsoft.com/office/drawing/2014/main" id="{5AFC711C-F6BF-4569-9B1D-FFDAE1202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3057" y="361778"/>
            <a:ext cx="42878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348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376363"/>
            <a:ext cx="4252913" cy="46339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6363" y="1376363"/>
            <a:ext cx="4287836" cy="46339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71613" y="6327775"/>
            <a:ext cx="4229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29850" y="6327775"/>
            <a:ext cx="5228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08BC-0A14-46C9-BD44-38B56F84D1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7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90" r:id="rId3"/>
    <p:sldLayoutId id="2147483650" r:id="rId4"/>
    <p:sldLayoutId id="2147483686" r:id="rId5"/>
    <p:sldLayoutId id="2147483688" r:id="rId6"/>
    <p:sldLayoutId id="2147483674" r:id="rId7"/>
    <p:sldLayoutId id="2147483665" r:id="rId8"/>
    <p:sldLayoutId id="2147483651" r:id="rId9"/>
    <p:sldLayoutId id="2147483679" r:id="rId10"/>
    <p:sldLayoutId id="2147483677" r:id="rId11"/>
    <p:sldLayoutId id="2147483689" r:id="rId12"/>
    <p:sldLayoutId id="2147483672" r:id="rId13"/>
    <p:sldLayoutId id="2147483671" r:id="rId14"/>
    <p:sldLayoutId id="2147483652" r:id="rId15"/>
    <p:sldLayoutId id="2147483656" r:id="rId16"/>
    <p:sldLayoutId id="2147483675" r:id="rId17"/>
    <p:sldLayoutId id="2147483673" r:id="rId18"/>
    <p:sldLayoutId id="2147483676" r:id="rId19"/>
    <p:sldLayoutId id="2147483666" r:id="rId20"/>
    <p:sldLayoutId id="2147483692" r:id="rId21"/>
    <p:sldLayoutId id="2147483684" r:id="rId22"/>
    <p:sldLayoutId id="214748369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867" userDrawn="1">
          <p15:clr>
            <a:srgbClr val="F26B43"/>
          </p15:clr>
        </p15:guide>
        <p15:guide id="2" pos="6766" userDrawn="1">
          <p15:clr>
            <a:srgbClr val="F26B43"/>
          </p15:clr>
        </p15:guide>
        <p15:guide id="3" pos="6289" userDrawn="1">
          <p15:clr>
            <a:srgbClr val="F26B43"/>
          </p15:clr>
        </p15:guide>
        <p15:guide id="4" pos="6085" userDrawn="1">
          <p15:clr>
            <a:srgbClr val="F26B43"/>
          </p15:clr>
        </p15:guide>
        <p15:guide id="5" pos="5609" userDrawn="1">
          <p15:clr>
            <a:srgbClr val="F26B43"/>
          </p15:clr>
        </p15:guide>
        <p15:guide id="6" pos="5428" userDrawn="1">
          <p15:clr>
            <a:srgbClr val="F26B43"/>
          </p15:clr>
        </p15:guide>
        <p15:guide id="7" pos="4951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4271" userDrawn="1">
          <p15:clr>
            <a:srgbClr val="F26B43"/>
          </p15:clr>
        </p15:guide>
        <p15:guide id="10" pos="4067" userDrawn="1">
          <p15:clr>
            <a:srgbClr val="F26B43"/>
          </p15:clr>
        </p15:guide>
        <p15:guide id="11" pos="3591" userDrawn="1">
          <p15:clr>
            <a:srgbClr val="F26B43"/>
          </p15:clr>
        </p15:guide>
        <p15:guide id="12" pos="3409" userDrawn="1">
          <p15:clr>
            <a:srgbClr val="F26B43"/>
          </p15:clr>
        </p15:guide>
        <p15:guide id="13" pos="2933" userDrawn="1">
          <p15:clr>
            <a:srgbClr val="F26B43"/>
          </p15:clr>
        </p15:guide>
        <p15:guide id="14" pos="2729" userDrawn="1">
          <p15:clr>
            <a:srgbClr val="F26B43"/>
          </p15:clr>
        </p15:guide>
        <p15:guide id="15" pos="2252" userDrawn="1">
          <p15:clr>
            <a:srgbClr val="F26B43"/>
          </p15:clr>
        </p15:guide>
        <p15:guide id="16" pos="2071" userDrawn="1">
          <p15:clr>
            <a:srgbClr val="F26B43"/>
          </p15:clr>
        </p15:guide>
        <p15:guide id="17" pos="914" userDrawn="1">
          <p15:clr>
            <a:srgbClr val="F26B43"/>
          </p15:clr>
        </p15:guide>
        <p15:guide id="18" pos="1391" userDrawn="1">
          <p15:clr>
            <a:srgbClr val="F26B43"/>
          </p15:clr>
        </p15:guide>
        <p15:guide id="19" pos="1595" userDrawn="1">
          <p15:clr>
            <a:srgbClr val="F26B43"/>
          </p15:clr>
        </p15:guide>
        <p15:guide id="20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R&amp;D Лаборатория внутри ИТ-</a:t>
            </a:r>
            <a:br>
              <a:rPr lang="ru-RU" sz="4000" dirty="0"/>
            </a:br>
            <a:r>
              <a:rPr lang="ru-RU" sz="4000" dirty="0"/>
              <a:t>компании.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800" dirty="0" smtClean="0"/>
              <a:t>От </a:t>
            </a:r>
            <a:r>
              <a:rPr lang="ru-RU" sz="2800" dirty="0"/>
              <a:t>одного сотрудника </a:t>
            </a:r>
            <a:r>
              <a:rPr lang="ru-RU" sz="2800" dirty="0" smtClean="0"/>
              <a:t>до работающей </a:t>
            </a:r>
            <a:r>
              <a:rPr lang="ru-RU" sz="2800" dirty="0"/>
              <a:t>бизнес-единицы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Андрей Кантер, </a:t>
            </a:r>
            <a:r>
              <a:rPr lang="ru-RU" dirty="0" smtClean="0"/>
              <a:t>директор по инновациям и работе с УЗ </a:t>
            </a:r>
          </a:p>
          <a:p>
            <a:r>
              <a:rPr lang="ru-RU" dirty="0" smtClean="0"/>
              <a:t>ГК «</a:t>
            </a:r>
            <a:r>
              <a:rPr lang="ru-RU" dirty="0" err="1" smtClean="0"/>
              <a:t>Форус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9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Салон красоты : Распознавание лиц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8" y="4292034"/>
            <a:ext cx="808641" cy="83331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22" y="1532995"/>
            <a:ext cx="741316" cy="741302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17" y="4292032"/>
            <a:ext cx="808641" cy="833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66" y="2404269"/>
            <a:ext cx="1100214" cy="1100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478" y="3515713"/>
            <a:ext cx="1064016" cy="1063996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6" idx="1"/>
            <a:endCxn id="9" idx="3"/>
          </p:cNvCxnSpPr>
          <p:nvPr/>
        </p:nvCxnSpPr>
        <p:spPr>
          <a:xfrm rot="10800000" flipV="1">
            <a:off x="2674379" y="1903646"/>
            <a:ext cx="2947242" cy="1050719"/>
          </a:xfrm>
          <a:prstGeom prst="bentConnector3">
            <a:avLst>
              <a:gd name="adj1" fmla="val 50287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6" idx="1"/>
            <a:endCxn id="11" idx="3"/>
          </p:cNvCxnSpPr>
          <p:nvPr/>
        </p:nvCxnSpPr>
        <p:spPr>
          <a:xfrm rot="10800000" flipV="1">
            <a:off x="2659496" y="1903646"/>
            <a:ext cx="2962127" cy="214406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6" idx="2"/>
            <a:endCxn id="5" idx="0"/>
          </p:cNvCxnSpPr>
          <p:nvPr/>
        </p:nvCxnSpPr>
        <p:spPr>
          <a:xfrm rot="5400000">
            <a:off x="4771528" y="3071279"/>
            <a:ext cx="2017737" cy="42377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6" idx="2"/>
            <a:endCxn id="8" idx="0"/>
          </p:cNvCxnSpPr>
          <p:nvPr/>
        </p:nvCxnSpPr>
        <p:spPr>
          <a:xfrm rot="16200000" flipH="1">
            <a:off x="5168740" y="3097835"/>
            <a:ext cx="2017736" cy="37065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58" y="4292031"/>
            <a:ext cx="808641" cy="833317"/>
          </a:xfrm>
          <a:prstGeom prst="rect">
            <a:avLst/>
          </a:prstGeom>
        </p:spPr>
      </p:pic>
      <p:pic>
        <p:nvPicPr>
          <p:cNvPr id="4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53" y="4292030"/>
            <a:ext cx="808641" cy="833317"/>
          </a:xfrm>
          <a:prstGeom prst="rect">
            <a:avLst/>
          </a:prstGeom>
        </p:spPr>
      </p:pic>
      <p:cxnSp>
        <p:nvCxnSpPr>
          <p:cNvPr id="41" name="Соединительная линия уступом 40"/>
          <p:cNvCxnSpPr>
            <a:stCxn id="6" idx="2"/>
            <a:endCxn id="40" idx="0"/>
          </p:cNvCxnSpPr>
          <p:nvPr/>
        </p:nvCxnSpPr>
        <p:spPr>
          <a:xfrm rot="5400000">
            <a:off x="4370761" y="2670511"/>
            <a:ext cx="2017733" cy="122530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6" idx="2"/>
            <a:endCxn id="39" idx="0"/>
          </p:cNvCxnSpPr>
          <p:nvPr/>
        </p:nvCxnSpPr>
        <p:spPr>
          <a:xfrm rot="16200000" flipH="1">
            <a:off x="5573063" y="2693513"/>
            <a:ext cx="2017734" cy="1179299"/>
          </a:xfrm>
          <a:prstGeom prst="bentConnector3">
            <a:avLst>
              <a:gd name="adj1" fmla="val 50000"/>
            </a:avLst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471" y="5380862"/>
            <a:ext cx="1027005" cy="684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5006" y="5380858"/>
            <a:ext cx="1027005" cy="684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541" y="5380854"/>
            <a:ext cx="1027005" cy="6846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76" y="5380850"/>
            <a:ext cx="1027005" cy="68465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253471" y="5248776"/>
            <a:ext cx="3322429" cy="958923"/>
          </a:xfrm>
          <a:prstGeom prst="roundRect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wrap="square" lIns="0" tIns="0" rIns="0" bIns="0" rtlCol="0" anchor="ctr"/>
          <a:lstStyle/>
          <a:p>
            <a:pPr algn="ctr"/>
            <a:endParaRPr lang="ru-RU"/>
          </a:p>
        </p:txBody>
      </p:sp>
      <p:cxnSp>
        <p:nvCxnSpPr>
          <p:cNvPr id="26" name="Соединительная линия уступом 25"/>
          <p:cNvCxnSpPr>
            <a:stCxn id="32" idx="0"/>
            <a:endCxn id="6" idx="3"/>
          </p:cNvCxnSpPr>
          <p:nvPr/>
        </p:nvCxnSpPr>
        <p:spPr>
          <a:xfrm rot="16200000" flipV="1">
            <a:off x="7414121" y="852464"/>
            <a:ext cx="854520" cy="2956884"/>
          </a:xfrm>
          <a:prstGeom prst="bentConnector2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32" idx="2"/>
            <a:endCxn id="24" idx="3"/>
          </p:cNvCxnSpPr>
          <p:nvPr/>
        </p:nvCxnSpPr>
        <p:spPr>
          <a:xfrm rot="5400000">
            <a:off x="7544941" y="3948298"/>
            <a:ext cx="1915022" cy="1634740"/>
          </a:xfrm>
          <a:prstGeom prst="bentConnector2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807" y="1443248"/>
            <a:ext cx="920809" cy="920791"/>
          </a:xfrm>
          <a:prstGeom prst="rect">
            <a:avLst/>
          </a:prstGeom>
        </p:spPr>
      </p:pic>
      <p:cxnSp>
        <p:nvCxnSpPr>
          <p:cNvPr id="38" name="Соединительная линия уступом 37"/>
          <p:cNvCxnSpPr>
            <a:stCxn id="6" idx="1"/>
            <a:endCxn id="33" idx="3"/>
          </p:cNvCxnSpPr>
          <p:nvPr/>
        </p:nvCxnSpPr>
        <p:spPr>
          <a:xfrm rot="10800000">
            <a:off x="2590617" y="1903643"/>
            <a:ext cx="3031006" cy="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8301564" y="2758166"/>
            <a:ext cx="2036514" cy="1049990"/>
            <a:chOff x="6648714" y="2218508"/>
            <a:chExt cx="1529242" cy="78846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r="20000"/>
            <a:stretch/>
          </p:blipFill>
          <p:spPr>
            <a:xfrm rot="10800000" flipV="1">
              <a:off x="6648714" y="2274338"/>
              <a:ext cx="768067" cy="6777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 flipV="1">
              <a:off x="7416781" y="2270878"/>
              <a:ext cx="677706" cy="677706"/>
            </a:xfrm>
            <a:prstGeom prst="rect">
              <a:avLst/>
            </a:prstGeom>
          </p:spPr>
        </p:pic>
        <p:sp>
          <p:nvSpPr>
            <p:cNvPr id="32" name="Скругленный прямоугольник 31"/>
            <p:cNvSpPr/>
            <p:nvPr/>
          </p:nvSpPr>
          <p:spPr>
            <a:xfrm>
              <a:off x="6648714" y="2218508"/>
              <a:ext cx="1529242" cy="788465"/>
            </a:xfrm>
            <a:prstGeom prst="roundRect">
              <a:avLst/>
            </a:prstGeom>
            <a:ln w="19050">
              <a:solidFill>
                <a:schemeClr val="accent2"/>
              </a:solidFill>
              <a:prstDash val="dash"/>
            </a:ln>
          </p:spPr>
          <p:txBody>
            <a:bodyPr wrap="square" lIns="0" tIns="0" rIns="0" bIns="0"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78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euc-powerpoint.officeapps.live.com/pods/GetClipboardImage.ashx?Id=adf9da52-ed02-4bec-ae6e-95b671226b36&amp;DC=GEU9&amp;pkey=7928a9e8-c518-4940-ab08-e3eabe0914e2&amp;wdwaccluster=GE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5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uc-powerpoint.officeapps.live.com/pods/GetClipboardImage.ashx?Id=2321f7d6-b87a-4e1f-af7e-5c502b1b9ba9&amp;DC=GEU9&amp;pkey=209384ea-3daa-41f7-a66f-2c5e09e9a54e&amp;wdwaccluster=GE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3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euc-powerpoint.officeapps.live.com/pods/GetClipboardImage.ashx?Id=1249959f-85ea-46d3-aa96-7668065205fb&amp;DC=GEU9&amp;pkey=433fe9cf-326a-43b8-9a9a-98b40b4e96fe&amp;wdwaccluster=GE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Логистический сервис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40D0DF8-724B-4B8A-A230-23B6198E43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49" y="2193957"/>
            <a:ext cx="5750214" cy="3525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44" y="1914070"/>
            <a:ext cx="5274451" cy="36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euc-powerpoint.officeapps.live.com/pods/GetClipboardImage.ashx?Id=9d4604c6-a6e2-4228-a710-400f66992fd7&amp;DC=GEU4&amp;pkey=c574b915-2ce7-409b-9baf-314a5c46032b&amp;wdwaccluster=GE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7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Фронтенд</a:t>
            </a:r>
            <a:r>
              <a:rPr lang="ru-RU" dirty="0" smtClean="0"/>
              <a:t> (1С)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88" y="1319370"/>
            <a:ext cx="7863318" cy="47388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12" y="3237215"/>
            <a:ext cx="5077300" cy="341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1" name="Прямая со стрелкой 30"/>
          <p:cNvCxnSpPr/>
          <p:nvPr/>
        </p:nvCxnSpPr>
        <p:spPr>
          <a:xfrm>
            <a:off x="5116736" y="2422131"/>
            <a:ext cx="787476" cy="815084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для работы с практикантами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http://students.forus.ru/</a:t>
            </a:r>
            <a:endParaRPr lang="ru-RU" dirty="0"/>
          </a:p>
        </p:txBody>
      </p:sp>
      <p:pic>
        <p:nvPicPr>
          <p:cNvPr id="4" name="Picture 2" descr="C:\Users\wary2\Desktop\Screenshot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2" y="1404664"/>
            <a:ext cx="11156235" cy="45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Андрей Кантер</a:t>
            </a:r>
          </a:p>
          <a:p>
            <a:r>
              <a:rPr lang="ru-RU"/>
              <a:t>Директор по инновациям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(3952) 78-00-00</a:t>
            </a:r>
          </a:p>
          <a:p>
            <a:r>
              <a:rPr lang="en-US"/>
              <a:t>akanter@forus.ru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6924" y="-640080"/>
            <a:ext cx="8376675" cy="156972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Предпосылки создания </a:t>
            </a:r>
            <a:r>
              <a:rPr lang="en-US" sz="3100" dirty="0" smtClean="0"/>
              <a:t>R&amp;D </a:t>
            </a:r>
            <a:r>
              <a:rPr lang="ru-RU" sz="3100" dirty="0" smtClean="0"/>
              <a:t>лаборатории (2018)</a:t>
            </a:r>
            <a:endParaRPr lang="ru-RU" sz="3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09284" y="1387333"/>
            <a:ext cx="10159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Потребность в освоении сквозных технологий НТИ и других потенциальных трендовых направлений;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Потребность в решении инновационных / новаторских задач в рамках проектов внедрения и разработки;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Потребность в разработке продуктов;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Наличие большого количества студентов практикантов благодар</a:t>
            </a:r>
            <a:r>
              <a:rPr lang="ru-RU" sz="2400" dirty="0" smtClean="0"/>
              <a:t>я плотной работе с ВУЗами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26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9534" y="385764"/>
            <a:ext cx="9293225" cy="4893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Области интереса</a:t>
            </a:r>
            <a:r>
              <a:rPr lang="en-US" dirty="0" smtClean="0"/>
              <a:t>,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сочетающиеся с 1С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493520" y="1417320"/>
            <a:ext cx="9250679" cy="439070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000" dirty="0" smtClean="0"/>
              <a:t>Искусственный интеллект:</a:t>
            </a:r>
          </a:p>
          <a:p>
            <a:pPr marL="800100" lvl="1" indent="-342900">
              <a:buAutoNum type="arabicPeriod"/>
            </a:pPr>
            <a:r>
              <a:rPr lang="ru-RU" b="0" dirty="0" smtClean="0"/>
              <a:t>Обработка изображений для получения данных с видео или загрузки документов;</a:t>
            </a:r>
          </a:p>
          <a:p>
            <a:pPr marL="800100" lvl="1" indent="-342900">
              <a:buAutoNum type="arabicPeriod"/>
            </a:pPr>
            <a:r>
              <a:rPr lang="ru-RU" b="0" dirty="0" smtClean="0"/>
              <a:t>Предиктивная аналитика для прогнозирования на основе данных, имеющихся в 1С (автозаказ, </a:t>
            </a:r>
            <a:r>
              <a:rPr lang="ru-RU" b="0" dirty="0" err="1" smtClean="0"/>
              <a:t>кросспродажи</a:t>
            </a:r>
            <a:r>
              <a:rPr lang="ru-RU" b="0" dirty="0" smtClean="0"/>
              <a:t>);</a:t>
            </a:r>
          </a:p>
          <a:p>
            <a:pPr marL="800100" lvl="1" indent="-342900">
              <a:buAutoNum type="arabicPeriod"/>
            </a:pPr>
            <a:r>
              <a:rPr lang="ru-RU" b="0" dirty="0" smtClean="0"/>
              <a:t>Обработка текстов (чат-боты);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iBPMS</a:t>
            </a:r>
            <a:r>
              <a:rPr lang="en-US" dirty="0" smtClean="0"/>
              <a:t> – </a:t>
            </a:r>
            <a:r>
              <a:rPr lang="ru-RU" dirty="0" smtClean="0"/>
              <a:t>системы;</a:t>
            </a:r>
          </a:p>
          <a:p>
            <a:pPr marL="342900" indent="-342900">
              <a:buAutoNum type="arabicPeriod"/>
            </a:pPr>
            <a:r>
              <a:rPr lang="en-US" b="0" dirty="0" smtClean="0"/>
              <a:t>BI-</a:t>
            </a:r>
            <a:r>
              <a:rPr lang="ru-RU" b="0" dirty="0" smtClean="0"/>
              <a:t>системы для визуализации данных системы;</a:t>
            </a:r>
          </a:p>
          <a:p>
            <a:pPr marL="342900" indent="-342900">
              <a:buAutoNum type="arabicPeriod"/>
            </a:pPr>
            <a:r>
              <a:rPr lang="ru-RU" dirty="0" smtClean="0"/>
              <a:t>Кубы и хранилища данных для расширенной аналитики;</a:t>
            </a:r>
          </a:p>
          <a:p>
            <a:pPr marL="342900" indent="-342900">
              <a:buAutoNum type="arabicPeriod"/>
            </a:pPr>
            <a:r>
              <a:rPr lang="en-US" b="0" dirty="0" err="1" smtClean="0"/>
              <a:t>DataScience</a:t>
            </a:r>
            <a:r>
              <a:rPr lang="en-US" b="0" dirty="0" smtClean="0"/>
              <a:t>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460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Хороший знак – наличие решений от 1С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19" y="2147708"/>
            <a:ext cx="2435541" cy="17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83796" y="2930901"/>
            <a:ext cx="2864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1C : </a:t>
            </a:r>
            <a:r>
              <a:rPr lang="ru-RU" sz="2400" b="1" dirty="0">
                <a:solidFill>
                  <a:prstClr val="black"/>
                </a:solidFill>
              </a:rPr>
              <a:t>Аналитика</a:t>
            </a:r>
          </a:p>
        </p:txBody>
      </p:sp>
      <p:pic>
        <p:nvPicPr>
          <p:cNvPr id="1028" name="Picture 4" descr="https://wwwoldi.ru/800/600/https/cache.kwork.ru/pics/t3/21/940039-1551301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4164262"/>
            <a:ext cx="3872389" cy="258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83796" y="5224224"/>
            <a:ext cx="41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1C : Data </a:t>
            </a:r>
            <a:r>
              <a:rPr lang="ru-RU" sz="2400" b="1" dirty="0">
                <a:solidFill>
                  <a:prstClr val="black"/>
                </a:solidFill>
              </a:rPr>
              <a:t>Акселератор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6060" y="628418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и</a:t>
            </a:r>
            <a:r>
              <a:rPr lang="ru-RU" sz="2400" dirty="0" smtClean="0">
                <a:solidFill>
                  <a:prstClr val="black"/>
                </a:solidFill>
              </a:rPr>
              <a:t> др.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2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работы лаборатории нужны другие модели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Другие кадры – готовые отходить от проектной работы и действовать в условиях низкой определенности;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Другая финансовая модель (Центр инвестиций, частично самоокупаемая деятельность);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Другая модель управления – управление инновациями.</a:t>
            </a:r>
          </a:p>
        </p:txBody>
      </p:sp>
    </p:spTree>
    <p:extLst>
      <p:ext uri="{BB962C8B-B14F-4D97-AF65-F5344CB8AC3E}">
        <p14:creationId xmlns:p14="http://schemas.microsoft.com/office/powerpoint/2010/main" val="394981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9054" y="980124"/>
            <a:ext cx="9293225" cy="4893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Пополнение кадров за счет студентов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432560" y="1813560"/>
            <a:ext cx="9311639" cy="42078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Источники: совместные магистерские программы, точечный набор в ВУЗах через мероприятия.</a:t>
            </a:r>
          </a:p>
          <a:p>
            <a:endParaRPr lang="ru-RU" sz="2400" dirty="0"/>
          </a:p>
          <a:p>
            <a:r>
              <a:rPr lang="ru-RU" sz="2400" dirty="0" smtClean="0"/>
              <a:t>Две работающих схемы: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Отбор + обучение;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Отбор + совместный ВКР + конкурс практикантов (сначала внутренний, затем, избранные – на конкурс 1С).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804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6134" y="263844"/>
            <a:ext cx="9293225" cy="4893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умеет лаборатория?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8491" y="3137654"/>
            <a:ext cx="371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Примеры проектов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26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Распознавание бумажных документов (УПД</a:t>
            </a:r>
            <a:r>
              <a:rPr lang="ru-RU" dirty="0" smtClean="0"/>
              <a:t>) с загрузкой в 1С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90EA5B-AEBA-4539-B6EE-9095D6250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/>
          <a:stretch/>
        </p:blipFill>
        <p:spPr>
          <a:xfrm>
            <a:off x="2365372" y="1854215"/>
            <a:ext cx="6534787" cy="5050914"/>
          </a:xfrm>
          <a:prstGeom prst="rect">
            <a:avLst/>
          </a:prstGeom>
        </p:spPr>
      </p:pic>
      <p:sp>
        <p:nvSpPr>
          <p:cNvPr id="4" name="AutoShape 3" descr="data:image/jpg;base64,%20/9j/4AAQSkZJRgABAQEAYABgAAD/2wBDAAUDBAQEAwUEBAQFBQUGBwwIBwcHBw8LCwkMEQ8SEhEPERETFhwXExQaFRERGCEYGh0dHx8fExciJCIeJBweHx7/2wBDAQUFBQcGBw4ICA4eFBEUHh4eHh4eHh4eHh4eHh4eHh4eHh4eHh4eHh4eHh4eHh4eHh4eHh4eHh4eHh4eHh4eHh7/wAARCAIJAg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+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CQoLMQoHUk4AoAKK8g8dfHDS9Oeax8M2v8AaV0hKfapDtgVgcHHd/0HTk15Rq3xQ8eak0nmeIri2R2DeXaqsQXHYEDdj2zXo0csrVFd6ep59bMqNN2WvofW9FfG/wDwnHjT/obNa/8AAt/8aP8AhOPGn/Q2a1/4Fv8A41v/AGPP+ZGH9rw/lZ9kUV8b/wDCceNP+hs1r/wLf/Gj/hOPGn/Q2a1/4Fv/AI0f2PP+ZB/a8P5WfZFFfG//AAnHjT/obNa/8C3/AMaP+E48af8AQ2a1/wCBb/40f2PP+ZB/a8P5WfZFFfG//CceNP8AobNa/wDAt/8AGj/hOPGn/Q2a1/4Fv/jR/Y8/5kH9rw/lZ9j0V8j6X8TfHmnMpj8SXc6hw5S5xKG9iWGcewIr1LwH8crO8kisfFlslhK3Bvov9R06svVcn0yOe1YVssrU1da+htSzOjUdnp6ns1FNhkjmiSaGRJI3AZHRgVYHuCOtOrzj0QooooAKKKKACiiigAooooAKKKKACiiigAooooAKKKKACiiigAooooAKKKKACiiigAooooAKKKKACiiigAooooAKKKKACiiigAooooAKKKKACiiigAooooAKKKKACiiigAooooAWvmv47fESTxBqEvh3RrpTotuwEskeR9pkHXJ7oD07E8+leufG3xM3hnwHdSW7AXt8fslv8wBUsDucDvhc/iRXycOle1lWFT/ey+R42aYlr91H5hSFlHVgPxrvfg14D/4TXWpmvjLHpFmv+kPEwDO5+7GD1GeSTjt719MaR4d0HSbNbTTtHsbeFQOFgXLEDGSSMk4HU8124rMIUJctrs4sLl868ea9kfFYII4OaK+qfiP8L9B8T2E09lZxafq6q7QzW6BBK55xIBw2SMZ6jNfLVxDNbXEttcRmOaF2jkQn7rKcEfgQa1wuLhiI3jujLFYWeHlaWzI6KKK6jlCiiigAooooAKKKKAPSfgh8QLjwvrMOj38xbQ7yXaytk/Z5DwHX0BONw6d+3P1BXwseRg9K+of2e/Era94GWxuZN95pTC2cswLNHjMbY69Plz/s14ma4VW9tH5/5ntZXiXf2Mvkej0UUV4h7YUUUUAFFFFABRRRQAUUUUAFFFFABRRRQAUUUUAFFFFABRRRQAUUUUAFFFFABRRRQAUUUUAFFFFABRRRQAUUUUAFFFFABRRRQAUUUUAFFFFABRRRQAUUUUAFFFFABRRRQB4Z+1dcyY8O2fy+UfPm6c7hsX8sE14VXt/7V/8Ax/eHP+uNx/6FHXiFfU5d/u0fn+Z8vmH+8y+X5I+jv2W3gPgfUY0ZPPXUWMgA+YKY0259uGx+NetV8j/CvxxdeCNda62S3OnTrturVXxu9HXPG4e/YkV9GaR8SPA+pWguIvEljB03R3UnkupIzjDYzjPUZHvXk5hhaiquaV0z1svxVN0lBuzR1o618e/FaS1m+JXiCSzaNoDesFMY+XIADf8AjwOffNe1fEb4yaHpunz2Xhm5XUtSkVo1njz5Nuem7cfvHqRtyOOtfOEskksryyyNJI7FndjksxOSSfUmuvK8NOnecla5yZpiITtCLvYbRRRXsHjhRRRQAUUUUAFFFFABXsf7K95NH4n1jT1CeTNZLM5I+bcjgDB9MO36V45XrX7Lf/I9al/2DG/9GpXLjlfDzOvAv/aIH0dRRRXyZ9UFFFFABRRRQAUUUUAFFFFABRRRQAUUUUAFFFFABRRRQAUUUUAFFFFABRRRQAUUUUAFFFFABRRRQAUUUUAFFFFABRRRQAUUUUAFFFFABRRRQAUUUUAFFFFABRRRQAUUUUAeDftX/wDH94c/643H/oUdeIV9F/tDeEfEfii70R9B01r1baOZZiJUTaWKY+8Rnoa8r/4VP8Qv+hck/wDAmH/4uvpcBXpRw8VKST9fM+bx1CpLEScYtr08jiKK7f8A4VP8Qv8AoXJP/AmH/wCLo/4VP8Qv+hck/wDAmH/4uuv6zR/nX3o5Pq1b+R/cziKK7f8A4VP8Qv8AoXJP/AmH/wCLo/4VP8Qv+hck/wDAmH/4uj6zR/nX3oPq9b+R/cziKK7f/hU/xC/6FyT/AMCYf/i6P+FTfEL/AKFyT/wJh/8Ai6PrNH+dfeg+r1v5H9zOIop0itHI0bjDIxVh6EHBptbGIUUUUAFFFFABXrX7Lf8AyPWpf9gxv/RqV5LXrX7Lf/I9al/2DG/9GpXLjv8Ad5+h1YH/AHiHqfR1FFFfJn1YUUUUAFFFFABRRRQAUUUUAFFFFABRRRQAUUUUAFFFFABRRRQAUUUUAFFFFABRRRQAUUUUAFFFFABRRRQAUUUUAFFFFABRRRQAUUUUAFFFFABRRVLXtWsND0e51bVJxBZ2ybpHxnvgADuSSAB6mmk27ITaSuy9WBr3jLwpoMwh1bX7G1lzjyzJuccZ5VckcetfPfxE+LWv+JLhrfSprjR9L27fJikxLJ6l3HP4Dj615yBjpXsUMpbV6jt5I8ivmyTtTV/Nn1N/wuf4fZ/5Cd3/AOAMn+FH/C6Ph9/0E7z/AMAZP8K+WaK6v7Jod3/XyOX+1a/Zf18z6m/4XR8Pv+gnef8AgDJ/hR/wuj4ff9BO8/8AAGT/AAr5Zoo/smh3f9fIP7Vr9l/XzPqb/hdHw+/6Cd5/4Ayf4Uf8Lo+H3/QTvP8AwBk/wr5Zoo/smh3f9fIP7Vr9l/XzPqb/AIXR8Pv+gnef+AMn+FH/AAuj4ff9BO8/8AZP8K+WaKP7Jod3/XyD+1a/Zf18z6m/4XR8Pv8AoJ3n/gDJ/hR/wuj4ff8AQTvP/AGT/Cvlmij+yaHd/wBfIP7Vr9l/XzPqb/hdHw+/6Cd5/wCAMn+FA+NHw+BH/EzvP/AGT/Cvlmij+yaHd/18g/tWv2X9fMlvHWS8nkTlXldlPsWJFRUUV6Z5gUUUUAFFFFABXrX7Lf8AyPWpf9gxv/RqV5LXrX7Lf/I9al/2DG/9GpXLjv8Ad5+h1YH/AHiHqfQ19e29kqNcMVDkgYUmqv8Abmm/89n/AO/Zqp4w/wBTbf7zfyFc5X4vnnE2MwONnQpKNlbdO+qT7n6Jg8vpVqKnJu5139uab/z2f/v2aP7c03/ns/8A37NcjRXk/wCumYfyx+5/5nV/ZNDu/wCvkdvb39lcPshuY2b0zgn86s15/WpputXNqwWYtPF6MeR9DXr5fxpCcuXFw5fNbfNb/n6HLXylpXpO/kzrKKZbzR3EKzQsHRhwRT6+5hOM4qUXdM8dpp2YUUUVQgooooAKKKKACiiigAooooAKKKKACiiigAooooAKKKKACiiigAooooAKKKKACiiigAooooAKKKKACiiigAooooAK+cf2j/F0upeJB4as7lvsGngfaFU4ElweTn12jAHuT7V9FXdxHa2k11K6pHDG0jM3RQoySfbiviG+upL++uL6YKJbmZ5n2jA3MxY49smvWymipTc30PKzWs4wUF1IaKKK+gPnwooooAKKKKACiiigAooooAKKKKACiiigAooooAKKKKACiiigAr1r9lv/AJHrUv8AsGN/6NSvJa9a/Zb/AOR61L/sGN/6NSuXHf7vP0OrA/7xD1PcfGH+ptv95v5Cucro/GH+ptv95v5Cucr+deK/+RpU/wC3f/SUfqeW/wC7R+f5hRRRXzp3BRRRQBr+Gb3yLv7M5/dzHj2bt/hXU1wAYqQy9RyK7yB/Mgjk4O5Qxx06V+lcF4+VWjPDS+xqvR9Pv/M8DNqKjNVF1H0UUV9seQFFFFABRRRQAUUUUAFFFFABRRRQAUUUUAFFFFABRRRQAUUUUAFFFFABRRRQAUUUUAFFFFABRRRQAUUUUAFFFFAGZ4u/5FLWf+wfcf8Aotq+KY/9Wv8Auivtbxd/yKWs/wDYPuP/AEW1fFMf+rX/AHRXvZP8Ejws3+OPzFooor2DxwooooAKKKKACiiigAooooAKKKKACiiigAooooAKKKKACiiigAr2T9layeTxJrWoiRQkFmkLJ3Jd8g/T92fzFeNngZPSvqj4CeGZPDvgOGW6jKXupN9qlUjlVIwi+3y4JHqTXBmVVQoNdXod+W03Oun2Oh8YMNttHzuyzfhxXPVpeI7n7RqTKrZSIbBj17/r/Ks2v5x4gxMcRmNWcdr2+5W/Q/UsDTdOhFP+rhRRRXjHUFFFFABXa6N/yCbX/rmK4qu10b/kE2v/AFzFfa8Ef73U/wAP6o8nN/4cfUt0UUV+lnz4UUUUAFFFFABRRRQAUUUUAFFFFABRRRQAUUUUAFFFFABRRRQAUUUUAFFFFABRRRQAUUUUAFFFFABRRRQAUUUUAZni7/kUtZ/7B9x/6LavimP/AFa/7or7W8Xf8ilrP/YPuP8A0W1fFMf+rX/dFe9k/wAEjws3+OPzFooor2DxwooooAKKKKACiiigAooH3go5J6Dua3dJ8H+K9W50/wAO6nOuwSBvIKKVPQgtgH8KUpKOsnYqMZSdoq5hUV1v/CtfH3/Qqaj+Sf8AxVH/AArXx9/0Kmo/kn/xVZ+3pfzL70X7Cr/K/uZyVFdb/wAK18ff9CpqP5J/8VR/wrXx9/0Kmo/kn/xVHt6X8y+9B7Cr/K/uZyVFdb/wrXx9/wBCpqP5J/8AFUf8K18ff9CpqP5J/wDFUe3pfzL70HsKv8r+5nJUV1v/AArXx9/0Kmo/kn/xVH/CtfH3/Qqaj+Sf/FUe3pfzL70HsKv8r+5nJUV3+j/B/wAeahtZ9KjsE8zYxu51QqP720ZJHPavT/A/wQ0XSyl34knGr3QIYQqCtuh9x1fn1wOOlY1cdQpr4r+hvSwNeo/ht6nBfBD4b3HiS/g1/VoTHotvIHjV0z9tYH7oB/g45PfoO+PonWb5bGzO3b5rDbGvp749BS6hfWum26rtUEDEcKYHH07CuTvrqS8uWuJcbjwAOgHpX5nxZxSqUXSpv949Lfyrv6/8PsfZZPlCik3t+f8AwCCiiivyA+tCiiigAooooAK7XRv+QTa/9cxXFV2ujf8AIJtf+uYr7Xgj/e6n+H9UeTm/8OPqW6KKK/Sz58KKKKACiiigAooooAKKKKACiiigAooooAKKKKACiiigAooooAKKKKACiiigAooooAKKKKACiiigAooooAKKKKAMzxd/yKWs/wDYPuP/AEW1fFMf+rX/AHRX2t4u/wCRS1n/ALB9x/6LavimP/Vr/uiveyf4JHhZv8cfmLRRRXsHjhRRRQAUUUUAFeg/DX4V6z4vQX1y76XpJGUuHjy83/XNT1H+0ePrWh8C/h2vie+Ota1byf2NbMPKUjC3cgPK+6jHPr09a+jb68ttNtl3KFUALHEgA4HYDsBXi5rm8MHCXvJW3b6f8E9fL8teIalJaPZdzD8J+AvCnhceZpelRCfIY3E582UEdwzfd9eMdTW5capYw5El0hIONqncfyFcvqOp3V63zMY4+0aHj8fWqNfk2Y8cylNrDwv5yv8Al/wfkfb4bJYxj7zt5I6/+29N/wCe5/79t/hR/bem/wDPc/8Aftv8K5CivL/11x/8sfuf/wAkdX9k0O7/AA/yOv8A7b03/nuf+/bf4Uf23pv/AD3P/ftv8K5Cij/XXH/yx+5//JB/ZNDu/wAP8jr/AO29N/57n/v23+FH9t6b/wA9z/37b/CuQoo/11x/8sfuf/yQf2TQ7v8AD/I6/wDtvTf+e5/79t/hR/bem/8APc/9+2/wrkKKP9dcf/LH7n/8kH9k0O7/AA/yOtl17T0xtaST/dT/ABrMvPEFxICttGIQf4jy3+ArForixfFWY4iPLzcq/uq346v8TWnltCDva/qOkdpHLyMXY9STkmm0UV88227s7gooopAFFFFABRRRQAV2ujf8gm1/65iuKrtdG/5BNr/1zFfa8Ef73U/w/qjyc3/hx9S3RRRX6WfPhRRRQAUUUUAFFFFABRRRQAUUUUAFFFFABRRRQAUUUUAFFFFABRRRQAUUUUAFFFFABRRRQAUUUUAFFFFABRRRQBmeLv8AkUtZ/wCwfcf+i2r4pj/1a/7or7W8Xf8AIpaz/wBg+4/9FtXxTH/q1/3RXvZP8Ejws3+OPzFooor2DxwooooAKvaDptxrOt2Wk2oPnXk6wqQM4yeTj2GT+FUa9W/Zj0sXnju51KSJmTT7NirhsBZHO0ZHfK7/AMqyxFX2VOU+xtQp+1qRh3PoPR9OsPD+hW+m2UaxWdlCEUAAZAHJPuepPqa5fUbp727edsgHhR6L2Fb/AIsmZLFIl/5av83PYc1y9fg3GmZTqV1hU9I6vzb/AMl+Z+m5Rh4xp+0+S9Aooor4c9gKKKKACiiigAooooAKKKKACiiigAooooAKKKKACiiigAooooAK7XRv+QTa/wDXMVxVdro3/IJtf+uYr7Xgj/e6n+H9UeTm/wDDj6luiiiv0s+fCiiigAooooAKKKKACiiigAooooAKKKKACiiigAooooAKKKKACiiigAooooAKKKKACiiigAooooAKKKKACiiigClr9s95oGo2cbKrz2ksSlugLIQM/nXxGnCKPQYr7pIBGGGQeo9RXx78UPDb+FfG1/pe1RblvPtdowPJckqB9OV/4DXtZPUV5QPGzem7RmczRRRXuHhhRRRQAV7d+yj/AMf/AIi/642//oUleI17d+yj/wAf/iL/AK42/wD6FJXHmH+7S+X5o7Mv/wB4j/XQ9Z8Yf6y1/wB1v5isCt/xh/rLX/db+YrAr+dOJ/8Aka1fl/6Sj9Ty7/do/P8ANhRRRXgHYFFFFABRRRQAUUUUAFFFFABRRRQAUUUUAFFFFABRRRQAUUUUABrt9KRo9NtkYYYRjNcbaQtcXMcCDJdgPw713aqFUKowoGAPavveB8PLnq1+mi/V/p954ucTVow+YUUUV+hnhhRRRQAUUUUAFFFFABRRRQAUUUUAFFFFABRRRQAUUUUAFFFFABRRRQAUUUUAFFFFABRRRQAUUUUAFFFFABRRRQAV5/8AGzwG3jHQkuNORP7Zssm33NtEqH70Z7ZOAQT3HvXoFFaUqsqU1OO6M6tKNWDhLZnw3cQzW9xLbXETwzxOUkjcYZGHBBHY1HX1x4++HPhzxghmvITaagFIS8twFfPH3x0ccDrz6EV4t4g+CPjGxuSuli11e3LYR0lWJ8Y6srkAenBNfR0Mxo1V7zs/M+dr5dWpv3VdeR5hRXSzeAfG8MzxN4V1ZmRipKW5ZSR6EcEe4pn/AAgvjX/oU9Z/8BGrr9tT/mX3nJ7Kp/K/uOdr279lH/j/APEX/XG3/wDQpK8z/wCEF8a/9CnrP/gI1evfs1aBrmi3uutrGkXunrNFAIzcQlN5BfOM9cZH51yY+pB4eSTXT80deApzWIi2n/SPR/GH+stf91v5isCt/wAYf6y1/wB1v5isCv534n/5GtX5f+ko/UMu/wB2j8/zYUUUV4B2BRRRQAUUUUAFFWhp98RkWc5H+4aP7Pv/APnzn/74NdP1LE/8+5fczP21P+ZfeVaKtf2ff/8APnP/AN8Gj+z7/wD585/++DR9SxP/AD7l9zD21P8AmX3lWirX9n3/APz5z/8AfBo/s+//AOfOf/vg0fUsT/z7l9zD21P+ZfeVaKtf2ff/APPnP/3waP7Pv/8Anzn/AO+DR9SxP/PuX3MPbU/5l95Voq1/Z9//AM+c/wD3waP7Pv8A/nzn/wC+DR9SxP8Az7l9zD21P+ZfeVaKtf2ff/8APnP/AN8Gj+z7/wD585/++DR9SxP/AD7l9zD21P8AmX3lWitS30K/kb94qQr6s2f0FbWmaPbWbLK2ZZh0Y9B9BXsYDhnH4uS5ocke8tPw3f5eZy1swo01o7vyIPDenG3j+1zKRK4wqkfdX/E1s0UV+pZfgaWAw8aFLZfi+rPnK9aVabnIKKKK7TIKKKKACiiigAooooAKKKKACiiigAooooAKKKKACiiigAooooAKKKKACiiigAooooAKKKKACiiigAooooAKKKKACiiigAooooAWikooAWikooA57xh/rLX/AHW/mKwK3/GH+stf91v5isCvx7if/ka1fl/6Sj6rLv8Ado/P82FFFFeAdgUUUUAFB6GiigZ2EeraaI1BulyFGeD6fSnf2vpv/P2n/fJ/wrjaK+xXGuNStyR+5/5nlPKKPd/h/kdl/a+m/wDP2n/fJ/wo/tfTf+ftP++T/hXG0U/9dsd/JH7n/mL+yKPd/h/kdl/a+m/8/af98n/Cj+19N/5+0/75P+FcbRR/rtjv5I/c/wDMP7Io93+H+R2X9r6b/wA/af8AfJ/wqa1vrS6kMdvMsjAZIAPSuHrZ8Jf8f8v/AFyP8xXflfFmLxeLp0JwilJ20v8A5mOJyylSpSmm9P67HT0UUV9+eIFFFFABRRRQAUUUUAFFFFABRRRQAUUUUAFFFFABRRRQAUUUUAFFFFABRRRQAUUUUAFFFFABRRRQAUUUUAFFFFABRRRQAUUUUAFFFFABRRRQAUUUUAFFFFABRRRQAUUUUAc94w/1lr/ut/MVgVv+MP8AWWv+638xWBX49xP/AMjWr8v/AElH1WXf7tH5/mwooorwDsCiiigAooooAKKKKACp7O0uLtytvGXx1PQD8ajhjaWZIl+87BR+NdzawR2tukEQwqDH19zX0XD+Rf2pOTm7Qjvbdvsjhx2M+rpJK7Zy0uh6jGu7y0f2R8ms05BIIII6g139YXiu0UxLeqMOpCv7jsa9nO+FKWFw7xGGk/d3T107rbY5MHmUqlRQqLc5ytnwl/x/y/8AXI/zFY1bPhL/AI/5f+uR/mK+d4e/5GdH1O/Hf7vM6eiiiv2c+TCiiigAooooAKKKKACiiigAooooAKKKKACiiigAooooAKKKKACiiigAooooAKKKKACiiigAooooAKKKKACiiigAooooAKKKKACiiigAooooAKKKKACiiigAooooAKKKKAMTxdEWtYZgo+RyCe+D/wDqrmq7y6hS4tpIJPuuuPp71xF3BJa3DwSjDKfzHrX5jxlgJU8UsUl7s9Pmv81+p9DlVdSp+z6r8iKiiivjT1QooooAKKKKACiiigCW1k8m5imxnY4bH0Nd0jrIiyIwZWGVI7iuArR03VrmyUR8Sxf3G7fQ19TwznlPLZyp1vgl17P/ACPOzDByrpShujr6x/FVwiWAt8gvIwOO4A71Wl8SMU/dWgVvVnyKxbq4muZTLPIXc9zXuZ9xRhamFlQwr5nJWbs0kuu9tTjwWXVI1FOorJEVdD4Qh4uLgqOyKe/qf6VgwxyTSrFEpZ2OABXbafbLaWcduvO0cn1Pc15HB+AlWxn1hr3Yfm9Lfr9x1ZpWUKXs+rJ6KKK/Uj5wKKKKACiiigAooooAKKKKACiiigAooooAKKKKACiiigAooooAKKKKACiiigAooooAKKKKACiiigAooooAKKKKACiiigAooooAKKKKACiiigAooooAKKKKACiiigAooooAKoaxpkd+gYERzL0fHUehq/RXPisLSxdJ0q0bxZdOpKnJSi7M4W7tZ7SXy7iMoe3ofoahrvpoo5ozHLGroeoYZrMn0GwkyU8yIk/wtkD8DX59juC68JN4WSlHs9H/AJP8D3KObQa/eKz8jlKK6b/hHLX/AJ+Z/wAhR/wjlr/z8z/kK83/AFSzP+Rfejf+08P3/A5mium/4Ry1/wCfmf8AIUf8I5a/8/M/5Cj/AFSzP+Rfeg/tPD9/wOZorpv+Ectf+fmf8hR/wjlr/wA/M/5Cj/VLM/5F96D+08P3/A5mium/4Ry1/wCfmf8AIUf8I5a/8/M/5Cj/AFSzP+Rfeg/tPD9/wOZqS3gmuJBHBG0jegHSung0CxjwXMspBz8zYH04rSghht4/LhjWNfRRXoYLgvEzkniZKK8tX/l+ZjVzaml+7V2UNG0pLEGSQiScjrjhR6D/ABrSoor9CweDo4OkqNGNoo8OrVnVlzTeoUUUV0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Hd3FvaW7XF3cQ28K/eklcIo+pPFU9E1vSdcjnk0fUIL6O3l8mWSFtyh8A4z0PBHSvm39pGaZ/ifdQPNI0KWtuVjLkqpKc4HQV6L+yt/yJGq/9hM/+ikoA9dooooAKKKKACiiigAooooAKKKKACiiigAooooAKKKKACiiigAooooAKKKKACiiigAooooAKKKKACiiigAooooAKKKKACiiigAooooAKKKKACiiigAooooAKKKKACiiigAooooAKKKKACiiigAooooAKKKKACiiigDL8QeItB8P2/n61q1pYpjgSyDc30Ucn8BTfCXiLS/FGknVdHkkktPOeJXkjKFiuMkA845718sfGfn4reIieSLvAz2Gxa9z/Zq/5JbD/wBf1x/MUAelUUUUAfLX7R3/ACVa8/69Lf8A9Ar0j9lb/kSNV/7CZ/8ARSV5v+0d/wAlWvP+vS3/APQK9I/ZW/5EjVf+wmf/AEUlAHrtFFFABRRRQAUUUUAFFFFABRRRQAUUUUAFFFFABRRRQAUUUUAFFFFABRRRQAUUUUAFFFFABRRRQAUUUUAFFFFABRRRQAUUUUAFFFFABRRRQAUUUUAFFFFABS1x/wARPiHoPgqFUvme61CRd0VlAR5hHZmJ4VeOp/AGvC9a+KHxB8XX32HR2ns1kOEtdLjJkI935Y/oPagD6fubi3tU33VxDAv96WQIP1qqNa0UsVGsaaWXGR9qTIz071812Hwc+IWsKLi+igtt55N/dln9ckDcetSaj8CvGlrbmWAaVfEAny4ZyGP03KAfzoA+ngQVDKQQehByKK+N9E8Q+LvA2ryw2d3eadcxttntJwShI7MjcfiPwNfS/wALfHun+ONJMkarbanbqPtdpnO3/bX1Qn8uhoA7Giisfxvf3Ol+DdZ1KydUubWylliYruAZVJBwetAGu7LHG0kjKiLyWY4A/Glr4w1bxR4i8Rahbya1rN5ejzkIjeTEa/MOiDCj8q+0G+8aAEooooAUc9KXa390/lXH/Ga4uLX4Xa9cWs8tvMkClJInKOp8xOhHIr5l8PeIvEUniLTI5PEGrujXsCsrXshBBkXII3dKAPsilCsegJ/Clf75+teM/HHw/wDEDVfFdrceE11M2S2SpJ9mvhCvmb2zkbxk4I5xQB5N8Zv+Sq+I/wDr8/8AZFr3P9mkE/C2LAJ/06f+Yr5s8QWuqWWtXdprQmGoxPtuPOk8x92B1bJzxjvXS+EPDvxG1TRluvDC6qdOMjKPs9+Ik3g/N8u8c/hQB9clWA5Uj8KSvCvhJ4Z+JenePbG88Rpqw0xEl803GoCVMlCFyu855x2r3WgD5a/aO/5Ktef9elv/AOgV6R+yt/yJGq/9hM/+ikrzf9o7/kq15/16W/8A6BXSfA3xt4e8H/D/AFWTWLwfaG1AtFaRYaaUeWgyF9ODycDigD6BpwVv7p/Kvm3XfjF418Sah9h8J2T2CnhY7aH7RcMPUnBA/AfjWLe+Dfi5qsf2y+sNfuerfvrz5h64QvkHjpjmgD6rKsOoI/Ckr4ztta8YeE9VeCPUtX0q8hbMkEkjDBOPvI2QcjHUV718GvioviyUaHraRW+shCYpEGI7oAc4H8LjrjoRyPSgD1KiiigApexPYdT6VxPxS+ImmeB7JEaMXuqzrmCzD4wv99z/AAr+p7etfPGreJPHHxC1YWZuL2/kckx2NoCsSj/dXjA9W/OgD6sudd0O2kWO41rTIXZtiq93GCW9ME9auWtxb3SeZa3ENwn96KQOPzFfMFp8D/HVxB5z2umWzMM+XNdDf+O0EfrWHr3hDxt4FmW9uLW8sURvlvbOYmMHP95en44oA+v6K8B+GXxsvI7uLS/GbpNbOQq6iFCvEe3mAcFf9oYI9699RlkRZI2V0YBlZTkEHoQaAFoorH8W+JtE8K6b9v1u+S2Q5EadZJSOyL1J/Qd6ANihiFXc5Cr6k4FfPHiX40eKPEF+ul+C9NksvMYiMrGJ7qX6DBVfwz9apQ/Cv4neJh9t1y+EDPzjUb1mf/vhdwH04+lAH0HLr+gxSRxya5paPKcRq15GCx9ueavW08FzH5ltNFOn96Jww/MV81XnwF8YQ27SW9xo104/5ZJMyFvoWUD9a4GeHxD4S1kwSf2houoQkHCu0bD0Ixww/MGgD7Worxn4M/FubWL2Hw74pkT7dKdtpehQomb+44HAb0I4PTr19noASiiigAooooAKKKKACiiigAooooAKKKKACiiigAooooAKKKKACiiigAooooAKVfvD60lKv3h9aAPjD4hTSz+PdfkmleV/7SnXc7EnAkIA57AAAV9G/s92NnbfDDTbu3tYY7i5MrTyqoDyESMBk9TgAV83+PP+R51//sJ3P/o1q+mPgH/ySXRfpN/6NagDuaKKKAPKv2jPCMGreFX8RWsIGo6YN0jKOZYM/MD67eo/GvBfAniS58J+KbLW7ZiVhfbPGOkkR4dT+HI9wK+yNStI7/TbqxlGUuYHhYezKR/Wvh2WNoZXhbO6NihyMcg4oA+5reaK4t47iBxJFKgkjYdGUjIP5GsH4m/8k58R/wDYNn/9ANY3wF1RtU+FulF33SWm+0f/AIA3y/8AjpWtn4m/8k58R/8AYNn/APQDQB8dWX/H3b/9dU/9CFfc7feNfDFl/wAfdv8A9dU/9CFfc7feNACUUUUAcZ8cP+STeIf+vdf/AEYlfK/hv/kZdK/6/wCD/wBGrX1R8cP+STeIf+vdf/RiV8r+G/8AkZdK/wCv+D/0atAH26/32+tNpz/fb602gD5C+M3/ACVXxH/1+f8Asi17n+zV/wAkth/6/rj+Yrwz4zf8lV8R/wDX5/7Ite5/s1f8kth/6/rj+YoA9KooooA+Wv2jv+SrXn/Xpb/+gVJ8GPhnF41WbVNRvjBptrP5LwxD97M2A2M9FXBHPJ+nWo/2jv8Akq15/wBelv8A+gV6R+yt/wAiRqv/AGEz/wCikoA9M8PaFpHh+wSx0bT4LOFRj92vzN7s3Vj7k1o0UUAcH8bfBtv4q8JXFxFAv9rWETTWsoHzMBy0Z9QQDj0OK+V9MvrnTdQttSspDHc20qzRMOzKcivuUKrfKwBVuCD3FfDF6qpe3CIoVVmdVA7AMcCgD7a0LUYtY0Sx1aDAivLdJ1HpuUHH4ZxVfxdrlp4a8N32uXoLQ2ke7YOrsThVH1JArP8AhZ/yTXw3/wBg2H/0EV5z+1XqzRaRo2iRvgXEz3Mqg9VQALn8WP5UAeJapfat4q8SyXlyTdalqM4UKO7McKg9AOAPYV9Y/Dfwbp/gvw/HYWqI95Ioa8ucfNLJ35/ujoBXzx+z/p6ah8U9M8xdyWqSXWOOqL8v6kV9W0AFMnhiuIHguIkmhkUq8bqGVgexB60+igD5R+N3gpfB/indYxsNKvwZbb0jOfmjz7dR7EV3/wCzN4yluIpvB2oTb2hQzaezHnZn54/fGcj2yO1dH+0ppa33w3e9CgyaddRzA+isdjf+hD8q+d/BmrPoPi3StYRiPst0jvjumcOPxUmgD7Ur5Z/aNd2+K16rOzKltbhASSFBQE4Hbmvqc4zx07V8r/tF/wDJWNQ/69rf/wBFigD0f9li2th4Q1K8+zxfaTftH52wb9nlodu7rjJPFewV5J+yx/yImo/9hNv/AEWlet0AFcP8avCdr4n8FXkhiX+0dPhe4tJsfMNoyyZ/usAePXBruKh1D/kH3X/XB/8A0E0AfDcczwslxExV4yJEPoRyD+Yr7f0W6kvtFsL2UASXFrFM4HTcyAn9TXw4f9Qf93+lfbnhT/kVdH/68IP/AEWtAGlRRRQAUUUUAFFFFABRRRQAUUUUAFFFFABRRRQAUUUUAFFFFABRRRQAUUUUAFKv3h9aSlX7w+tAHxb48/5HnX/+wnc/+jWr6Y+Af/JJdF+k3/o1q+Z/Hn/I86//ANhO5/8ARrV9MfAP/kkui/Sb/wBGtQB3NFFFADo/vr9RXxF4k/5GTVf+v6f/ANGNX24GCnc3AHJr4d1idbnWL65QELNcyyKD1ALk/wBaAPob9liVm8DalCQMRamxB9d0af4V3XxN/wCSc+I/+wbP/wCgGuM/ZftjD8Ori4KY+0ajKwbP3gqov4cg12fxN/5Jz4j/AOwbP/6AaAPjqy/4+7f/AK6p/wChCvudvvGvhiy/4+7f/rqn/oQr7nb7xoASiiigDjPjh/ySbxD/ANe6/wDoxK+V/Df/ACMulf8AX/B/6NWvqj44f8km8Q/9e6/+jEr5X8N/8jLpX/X/AAf+jVoA+3X++31ptOf77fWm0AfIXxm/5Kr4j/6/P/ZFr3P9mr/klsP/AF/XH8xXhnxm/wCSq+I/+vz/ANkWvc/2av8AklsP/X9cfzFAHpVFFFAHy1+0d/yVa8/69Lf/ANAr0j9lb/kSNV/7CZ/9FJXm/wC0d/yVa8/69Lf/ANAr0j9lb/kSNV/7CZ/9FJQB67RRRQA5Pvj618M6h/yELr/rvJ/6Ea+5k++PrXwzqH/IQuv+u8n/AKEaAPsD4Wf8k18N/wDYNh/9BFeM/tVtJ/wl2jqyAINPba2ep8w5H4cfnXs3ws/5Jr4b/wCwbD/6CK8q/avsGFzoGqgHaUmtmOeAQQw/m35UAc9+zGAfiY5I5GmzEf8AfSV9NV8s/s5XSW3xUs0kwPtNtPCuT/EV3D/0GvqagAooooA4/wCNSJJ8KfEQk6C13D6h1I/WvkOThGI4IBxX1h8f7lbb4UauGLAzmKFcepkU/lwa+WdJs5NS1Wz0+FS0l1PHCoAzyzAdPxoA+2NGZn0axd2LM1rESScknYOa+Yv2i/8AkrGof9e1v/6LFfUyRrFGsSABEUKoAwAAMCvln9ov/krGof8AXtb/APosUAemfssf8iJqP/YTb/0Wlet15J+yx/yImo/9hNv/AEWlet0AFQ6h/wAg66/64Sf+gmpqh1D/AJB11/1wk/8AQTQB8Ln/AFB/3f6V9ueFP+RV0f8A68IP/Ra18Rn/AFB/3f6V9ueFP+RV0f8A68IP/Ra0AaVFFFABRRRQAUUUUAFFFFABRRRQAUUUUAFFFFABRRRQAUUUUAFFFFABRRRQAUq/eH1pKVfvD60AfFvjz/kedf8A+wnc/wDo1q+mPgH/AMkl0X6Tf+jWr5n8ef8AI86//wBhO5/9GtXSeBPiJ4t8D2drGbdrrRZ9zQQXSFUYA/MYn7c5zjIz2oA+raK8u0T45eDbyAHUVvtLmx8yPCZVz7MvX8QKs6j8bPAdtbmS3ur29k7RRWrKT9S2AKAN/wCK/iCLw34C1O+aQLPJC1vbAnlpXBAx9OT+FfH0MckjpDChkkchEQdWY8AD6mus+JnjzVPG+ppPdqLWxt8/ZrRWyqZ6sx7sfX8BXe/s+/Du4n1CHxfrltJDbwEPp8Mi4Mz44lIP8I7ep57cgHsvgHQ/+Eb8G6Vopx5ltbgTEDrIfmc/99E034jRST/D/wAQQwoXkbTZwqjv8hreoIDAqwBBGCD0IoA+FYpDGyTKNxQhwPXBzX3Bo+oQatpFnqlswaG7gSZCDnhhnH4dK+V/i94CvPBuuyywQySaJcuWtJxkhM/8s3PZgTxnqMe9XfhT8U9Q8GQ/2XeW7ajo5YssQbbJAT1KE8YJ5Kn8MUAfUtFeeWXxn+H9xAJJNTubVu8c1o+4f98gj9aq618cPBNlCTYvfapNtyqRQGNc+hZ8Y/I0AbXxw/5JN4h/691/9GJXyv4b/wCRl0r/AK/4P/Rq12Hj34neJ/G0U2nxQfY9LA3SWlqpcso5zK+MkDGewrj/AA1/yMuk/wDX/B/6MWgD7df77fWm05/vt9abQB8ifGlHT4reIg6spN0GGRjIKLg17b+zNNHJ8MhGrZaK/nVxjoTtI/QiuL/ab8J3MOrxeL7WIvaXCJDeFV/1Ui8K7ezDAz6getZnwE+Ien+FGu9F1x2i066kE0VwqlvJlwAdwH8JAHI6EUAfStFZml+IvD+quiabrmnXkj52pDcqznAyflznpWnQB8tftHf8lWvP+vS3/wDQK9I/ZW/5EjVf+wmf/RSV5v8AtHf8lWvP+vS3/wDQK9I/ZW/5EjVf+wmf/RSUAeu0UUUAOT74+tfDOof8hC6/67yf+hGvuZPvj618M6h/yELr/rvJ/wChGgD7A+Fn/JNfDf8A2DYf/QRVD40eG5PE/wAP72ztYjLe2+Lq1UDlnTqo+qlhV/4Wf8k18N/9g2H/ANBFdLQB8R+GtWm0PxBp+swAl7O4SbaP4gDyPxGRX2ppt7balp9vqFnIJba5iWWJx3VhkV8//Hf4Z3Gn3tx4p8P2pk0+ZjJeW0Skm3c9XAH8B6n+6fbpl/B34qv4TgGjaxFJdaMWLRvHzJbE9do/iUnnH5UAfTdFcnp/xJ8CX1v50XifT4x3WdzEw/BgDXN+L/jZ4V0u0ddDdtavSP3YRSkKn1Zjz+ABoA539qjXo/s2l+GYnBlMn2y4A/hABVAfrlj+Fcv+zh4ZbWPGv9tTxk2ekDzAx6Gc8IPw5b8BXLaZp3ib4leMppIlNzfXUge5uGUiKBfVj/CoAwB3xgV9UeBvDOn+EfDlvoun5ZU+aaZhhppD95z/AIdgAKANuvlj9ov/AJKxqH/Xtb/+ixX1PXyx+0X/AMlY1D/r2t//AEWKAPTP2WP+RE1H/sJt/wCi0r1uvJP2WP8AkRNR/wCwm3/otK9boAKh1D/kHXX/AFwk/wDQTU1Q6h/yDrr/AK4Sf+gmgD4XP+oP+7/Svtzwp/yKuj/9eEH/AKLWviM/6g/7v9K+3PCn/Iq6P/14Qf8AotaANKiiigAooooAKKKKACiiigAooooAKKKKACiiigAooooAKKKKACiiigAooooAKVfvD60lKv3h9aAPi3x5/wAjzr//AGE7n/0a1fSHwf03T9W+DOiWWqWNve2zRyZinjDr/rX556H3r5v8ef8AI86//wBhO5/9GtX038Cf+STaF/1zk/8ARr0Ac54g+A/he8cyaRfX2lMf4M+fH+Ab5h+dc5H+z3eef+88VW4hyeVs23Y7dWxXvlFAHnPhD4N+EdBmW6uo5dZul+614AY1PqIxx+ea9G7AdAOgoooAKKKKAIb+ztdQs5bK+torq2mXbJFKgZXHuDXlfiH4D+Gb2VptI1C90ksc+VxNGOewOGH5161RQB4fH+z3beYvmeK5ymfmC2QBI9juroNG+BnguydJL2TUdTZTkrNMERvqqAH9e1eoUUAcj4x0vRfD/wAM/Ecem6fZ6dB/ZswYQRBNxKEDJHJ696+W/AkEdz420G3lzsk1K3VsHBx5i19P/HC5jtfhTr7SEDzYFhXJxlndQK+d/gvYtqHxS0GILkRXP2hvlzgRqW/mBQB9eN94/WkoooAbPFFPC8M8SSxOpV0dQysPQg9a8x8RfA/wfqdy1xYSXmjuxy0duwaL8Fb7v4GvUKKAPK/h98HYvCXiy119fEDXjW6SL5RtAm7cpXruPrXqlFFAHBeNPhT4c8WeIJdb1K61OO5kjSMrBKiphRgcFSa2/APg/S/Bel3GnaVNdywzz+exuHDMG2heMAcYAroqKACiiigBQcHNeVTfAnwfLNJK19rW52LHE6dSc/3K9UooApaBplvouiWWkWrSPBZwLDG0hBYqowMkd6u0UUAFcB4t+EXg3xBM90trJpd2+S0tiQisfUoRtP4Yrv6KAPCbj9nr96v2fxWPL3fN5ll8wHth+ta+ifAPw7bSCTVtXv8AUQD/AKuNRAp+uMn9RXr9FAFHQ9H0rQ7FbHR9Pt7G3HOyFMZPqT1J9zV6iigArgvGfwo8N+K/EE2t6ld6nHcyoiMsEqKgCrgYBUmu9ooA57wF4Q0zwXpU+m6VNdSwzTmdjcOGYMVA4wBxwK6GiigAps0YlhkibIV0KnHXBGKdRQB5R/woPwbs2/b9bxjH+vj/APiK9R0+1jsdPtrKIs0dvCkKFupVVAGffAqaigAooooAKKKKACiiigAooooAKKKKACiiigAooooAKKKKACiiigAooooAKKKKAClX7w+tJSr94fWgD4t8ef8AI86//wBhO5/9GtX038Cf+STaF/1zk/8ARr185fE7R9W03xjrNxqGmXdrBPfzyQyyREJIrSEghuhyCO9fRvwI/wCSTaF/1zk/9GvQB21FFFABRRRQAUUUUAFFFUvEF7NpuhX+owWwupLW3eZYS+3zNozjODjgelAF2kdlRGkdlRFGWZjgAepNfOWo/tAeJJoSLLR9JsyQMO7PKR74JArlr3WPiN8RG+yltU1aHOfItodkA+u0Bf8Avo0AdT+0B8RLPxE0fhvQ5Vn063lEtxcqflnkA+UIe6jJ57n6c7f7MXhKeE3PjC+haNJY/s9huGCyk/PIPY4AB+tJ8PfgY0c8WoeMp4nCEMunQNuDe0j+n+yv517lDHHDEkMMaRRooVERQFUDoAB0FADqKKKACiiigAooooAKKKKACiiigAooooAKKKKACiiigAooooAKKKKACiiigAooooAKKKKACiiigAooooAKKKKACiiigAooooAKKKKACiiigAooooAKKKKACiiigAooooAKKKKACiiigBs8Uc8LQzxpLEwwyOoZT9QeKh06xs9Ns0s9PtYrW2QkpFEu1FySTgduSasUUAFFFFABRRRQAUUUUAFI6q6MjqGVgVYHoQeopaKAMHTfBXhDTdn2LwzpMJQkq32VWYZ68kE1uxqscYjjVUQdFUYA/A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Go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rK1zWodPHloBLORkLnhfc1xY/McNl9CVfET5Yr+vvNKdKdWXLFXZqsQoySAPU1nXetabbZDXAdh/CnzGuOvtQvL1ibiZiv9wcKPwqpX5XmfifNtxwNLTvL/Jf5ns0cnW9SX3HTXXilulragf7Uh/oKrSeKL5kwsUCH1wTWFRXx9fjXO60m3Xav2SX6HdHL8PFfCWbu+u7pt1xO7+2cD8q2vA5/wBIuRnjYv8AOucpysy/dZl+hxXDlGd1MFmUMdWvNxvu9XdNbu/c0r4dVKTpx0PS6Kw/B9551i1u7EvE3GTztP8Ak1uV/R2U5jTzLB08VT2kr+j6r5M+VrUnSqOD6BRRRXomQUUUUAFFFFABRRRQAUUUUAFFFFABRRRQAUUUUAFFFFABRRRQAUUUUAFFFFABRRRQAUUUUAFFFFABRRRQAUUUUAFFFFABRRRQAUUUUAFFFFABRRRQAUUUUAFFFFABRRRQAUUUUAFFFFABRTJpY4YzJLIqKOpY4rB1LxNDHmOyj81v77cL/wDXrys0zvA5XDnxVRR8ur9FubUcPUrO0Ebs80UERkmkVEHUscVzGr+JJJCYrD92n/PQjk/T0rFvby5vJPMuJWc9h2H0FV6/IOIPELE41OjgU6cO/wBp/wCXy18z3MLlcKfvVNX+BLLPPKxaSaRz6liajJJOSST70lFfnk6tSo7zk36nqqKWyCiiisxhRRRQAUUUUAW9KvZLC9S4TkdHX1Fd9azxXMCzQsGRhkGvNqv6Rqlxp0uU+eI/ejPQ+49DX3vBnF39jzeHxOtGT/8AAX39O/3nm4/A+3XPD4l+J31FYE3ii0VAYoZXYjkHAAqhN4ovGP7uGFB75Jr9QxfHOSYb/l9zP+6m/wDgHjwy7ET+zb1OuorkLXxJfG4jE3leWWAb5egrrxyMivSyTiHB51CcsK37u91bcxxGFqYdpT6hRRRXuHOFFFFABRRRQAUUUUAFFFFABRRRQAUUUUAFFFFABRRRQAUUUUAFFFFABRRRQAUUUUAFFFFABRRRQAUUUUAFFFFABRRRQAUUUUAFFFFABRRRQAUUUUAFFFFABRVTUdStLAL9okwzdFAyTXOaj4luJspaJ5Cf3jy3/wBavnc44py3Kbxr1LzX2Vq/+B87HVQwdWv8K07nT3l5bWib7iZYx7nk/hXP6h4nPKWMX/A5P6CuclkklcySOzsepY5NMr8qzjxGx+LvDCL2Ue+8vv6fL7z2aGVU4az1f4E93dXF1JvuJnkPueB+FQUUV+f1q1StNzqSbb6vVnqRioqyQUUUVmMKKKKACiiigAooooAKKKKACiiigAooooAK7rw3eR3OmRJ5oaWNdrjuPSuFqW2nmtplmgco69CK+n4V4ieR4t1XHmhJWkvLuvNHHjcL9Yha+qPSKKoaJqSaja7+FlXiRfQ+v0q/X9F4PF0cZQjXoyvGSumfLThKEnGS1QUUUV0kBRRRQAUUUUAFFFFABRRRQAUUUUAFFFFABRRRQAUUUUAFFFFABRRRQAUUUUAFFFFABRRRQAUUUUAFFFFABRRRQAUUUUAFFFFABRRRQAUUVzviXWpbaY2doQrgfO/p7CvLzjN8NlGGeJxD0203b7I2oUJ158kTennht03zSpGvqxxWf/b+l4Y/aOnbaefpXEzSyTOXlkZ29WOaZX5VjPFDFSn/ALNRio/3rt/hY9mnk8Le/LXyLerXjX1/JcHIU8ID2UVUoor80xWJqYqtKtVd5Sd38z14QUIqMdkFFFFYFBRRRQAUUUUAFFFFABRRRQAUUUUAFFFFABRRRQAUUUUAFFFFAGhoF59i1KOQtiNjtf6Gu9HIyOleZV03hzXFSNbO9fAHEch9PQ1+oeH3E1LBt4DFStGTvFvZPqvK/wCfqePmmElP97Ba9Tp6KAQwBBBB6EUV+1p3PnwooooAKKKKACiiigAooooAKKKKACiiigAooooAKKKKACiiigAooooAKKKKACiiigAooooAKKKKACiiigAooooAKKKKACiimTTRQoZJpFRR1LHFTKcYJyk7JAlcfWFqviOG2kMNqgncdWz8o/xrP1/XjcBrayJWLo0nQt9Paufr8m4q8QHTm8Nlktt57/KP+f3Ht4PLLrnrL5HUWfikF9t3bhV/vRnOPwrn9Qn+1X01xzh3JGfTtVeivzzM+JMwzTDxoYqfMou+2vzsepRwlKjJygrXCiiivCOkKKKKACiiigAooooAKKKKACiiigAooooAKKKKACiiigAooooAKKKKACiiigByKzsFRSzHoAMmtbT/AA/fXDAzL5Efct1/AVv+FrWGLSoZljAkkGWbuea1q/YeH/DvDVKFPFYyblzJPlWi111e7/A8LFZpNScKatbqR2sMdtbxwRjCIoAqSiiv1iEI04qEVZI8Vtt3YUUUVQgooooAKKKKACiiigAooooAKKKKACiiigAooooAKKKKACiiigAooooAKKKKACiiigAooooAKKKKACiiqt7qFpZyIlzMIy+cZFY18RSw8PaVZKMe7dkVGLk7RVy1RVUalp5G77ZBj/fFUb/xDY26HyX+0SdgvT8TXDic6y/C03Uq1opeq/BdTSGHqzdoxZS8a3DRtbRxyMr8sdpwcVzUkkkhzJI7/wC82akvrqa8uWuJmyzenQD0FQV/PHEedPNMwq14NqDei8krbeZ9RhMP7GkovcKKKK+fOoKKKKACiiigAooooAKKKKACiiigAooooAKKKKACiiigAooooAKKKKACiiigAooooAKKKKAOh0HX47S1W1uo3Kp911549CK1f+Ei0vH+tk/79muJor7bAcf5tgqEaEeWSirK61t8mjz6uWUaknLVXPSLSeO6t0niyUcZGRipa5fwrqyoE0+44BP7pv6Guor9ryDOaWb4KGIg9be8u0uq/wAvI+fxNCVCo4v5BRRRXtHOFFFFABRRRQAUUUUAFFFFABRRRQAUUUUAFFFFABRRRQAUVyfi74jeD/Ceprpuvat9kumiEqp5Lt8pJAOVBHY1jf8AC7fhp/0MQ/8AAaX/AOJrN1qadnJHfTyvG1YqcKMmn1SZ6LRXnX/C7fhp/wBDEP8AwGl/+Jo/4Xb8NP8AoYh/4DS//E0vb0v5l95f9j5h/wA+Jf8AgL/yPRaK86/4Xb8NP+hiH/gNL/8AE0f8Lt+Gn/QxD/wGl/8AiaPb0v5l94f2PmH/AD4l/wCAv/I9Forzr/hdvw0/6GIf+A0v/wATR/wu34af9DEP/AaX/wCJo9vS/mX3h/Y+Yf8APiX/AIC/8j0Wis/w5rWm+INGt9Y0m4+0WVwCYpNpXcASDweeoNaFaJpq5584ShJxkrNBSMyqpZmCgdST0rOu9c022kMbTb2HUIN2K5vxDqzX83lwswtlHA6bj6mvlc74wy/LKMpRmpzWnKmr38+y7nXh8DVrSStZdzb1LxHaW+Ut/wDSJPUfdH41yl9dTXlw087bmP5AegqCivxLPeKcfnT5a8rQW0Vt/wAH5n0GGwVLD6x37hRRRXzh1hRRRQAUUUN8qlmIVR1J4FCVwCism+8T+G7EkXmvaZCw6q1ymfyBzWXL8RvBEZw3iK1b/cV2/ktdlPLsXU1hSk/kzaOGrT1jBv5M6qiuTT4k+B2OP+Ehtx/vRyD/ANlq/aeM/CV2QsHiTS2J7NcBT/49iqnlmNh8VKS/7dY5YWvH4oP7mbtFMt5obiMSW80UyH+KNww/MU+uJxcXZowCiiikAUUUUAFFFFABRRRQAUUUUAFFFFABRRSjmgBKKaskbNtWRGb0DAmn02mtwEooopAFFFS2sEt1cJBCu52PAq6dOdWahBXb0S7ibSV2RVLbW9xcvst4Xkb/AGR0rotP8MfMHvpQR/cT+proreCG3iEcEaxoOyiv0XJPDnGYr95jn7OPbeT/AEXz+48rEZrCGlPV/gcfaaBqYnidolRQ4J+cZAzXaUUV+qZDw7hMjhOGGbfNa93fb5I8bE4qeIac+gUUUV75zBRRRQAUUUUAFFFFABRRRQAUUUUAFFFFABRRRQAUUUUAfJ37XP8AyU21/wCwZH/6G9eO17F+1z/yU21/7Bkf/ob147XzeL/jSP3rhr/kVUP8IUUUVzHuBRRRQAUUUUAfYvwD1Wws/g/oKTTgP5UnygEn/WNXQ69r/wBpT7PZFkjI+dzwT7CvMfg3/wAk00b/AK5yf+jGrrq/Ms/42zGq6uBhaEU3G6vdpab36+R+OYvL6SxtWo9XzS/NhRRRX58ahRRRQAUUVyfjvx9ovhRDDMxu9RIylnEw3D0Ln+Afr6CujC4Sti6ipUYuUn2NaNGpWmoU1ds6xiFUsxCqBkknAArhfFHxT8L6Mzw20z6rdLxstcFAfeQ8flmvGPGPjjxB4okZb668mzz8tpASsY+vdj9f0rmq/Q8s4GhFKeNld/yrb5v/ACPq8FwyrKWJl8l+r/y+89D174veKb8smn/ZtKhPTyk8yTH+839AK4nU9W1XVHL6lqV5eE/89pmYfkTiqVFfa4XLMJhFajTUflr9+59JQwOGw/8ADgl+f37iBQOgA+gpaKK7jqCg89eaKKAJbS4uLOUS2lxNbSDo0MhQ/mK63Q/ib4x0sqp1IX8Q/wCWd4nmZ/4Fw361xtFcuIwWHxKtWgpeqMK2Fo11apBP1R7t4a+Muj3hWHXLKbTZDx5seZYs++PmH5GvSNOvrPUbRbvT7uG6t3+7JC4ZT+Ir5BrR0DW9W0G8+16RfTWkv8Ww/K/synhh9a+PzLgfDVU5YSXI+z1X+a/E+exnDNKa5sO+V9nqv8/zPrWivMvAfxa0/VGjsfEKx6deNhVnB/cSH3z9w/Xj3r00cgEcg8ivznH5bicvqezxEbP8H6M+RxOErYWfJVjZhRRRXCc4UUUUAFFFFABRRRQBjeM/Elh4W0KXVL8lgDsiiU/NK56KP6nsK4ez8N+LvG8a6j4s1i40fTpfmh0yzOxth6b8/wDs2T9OlT65CviT422Gk3Q8yx0Wz+1tEfutKcEZH1KflT/2iWZfAkLKzA/b4+h/2Hr67L6Sw06GHpWVWrZuTV+VPZJPr1bPZw0PZypUoaTnZ3teye1vzbHt8HfCRT/RrjVYJ+0qXQLA+vSs6e88XfDW4ik1O8l8Q+GXcI0zD9/bZ6Zzz+ZIPTg1T8WeFfAul+EJ9U07Vns9ShgEkDRamXZpcAhdu7PJ446fhXc+BvtPiD4cWKeIomme8tWjnEg5kQkgMfcrg5/GunEYmpToqriJurScuVqcbP1i9fwZdStNU1UqydSDdmpKz9U7v8/U6Kxure+sobyzmWa3nQSRSL0ZSODU1ed/A6ae307WvDdxIZG0fUHijJ/uMT/VWP416JXy2ZYT6nip0U7pbPunqvwPKxVH2FaVO97fl0/AK6HwUIPtUzOyiXaAgPp3x+lc9SgkHIJB9RW+SZkssx1PFuHNyvb5WOLEUfbU3C9rnplFYHhDUJrmOW3ncuY8FWPXB7Vv1/SmUZpSzTBwxVJWUuj6dGj5KvRlRm4S6BRRRXpGQUUUUAFFFFABRRRQAUUUUAFFFFABRRRQAUUUUAFFFFABRRRQB8rftYWN9c/Eq2ktrK5nQabGC0cTMM737gV5F/ZOq/8AQLv/APwGf/Cv0GorzquXqpNy5tz7rLuNp4HCww6op8qte/8AwD8+f7J1b/oF3/8A4DP/AIUf2Tq3/QLv/wDwGf8Awr9BqKz/ALLX834Hb/xEOp/z4X/gX/APz4OlaqBk6XfAf9e7/wCFU6/RGZd0Tr2KkV+et+uzULlM52zOM/8AAjXFisK6DWt0z6fhziOWcuopU+Xlt1vvfyXYgooorkPqD6Y+Df8AyTTRv+ucn/oxq66uR+Df/JNNG/65yf8Aoxq66vwLN/8Af63+KX5n5Vjf95qf4n+YUUUV5xzBS0V4r8Y/iI0zz+G9AuMQjKXt1GeXPeND6ep79PXPp5TlVfM66o0l6vokdeCwVXGVVTp/N9i78T/il9leXRvC8ytMMrPfryqHusfYn/a6Dt614vK7yyvLK7SSOSzuzEsxPUknqaaOBRX7RleU4bLKXs6K9X1Z+i4DL6OCp8tNa9X1YUUUGvTO4KK7Pwp8NfE+vqk/2YadZtyJ7sFSw9VT7x/Qe9em6D8HvDNkFfU5brVJR1Dt5Uf/AHyvP5k14GYcTZdgW4znzS7R1/4H4nk4rO8HhnyuV32Wv/APn4so6kD8amit7mX/AFVtPJ/uRM38hX1bpnh3QNMULp+i6fb47pbru/MjNaq/KMLwPQV81V4/gn+7ot+rt+jPHnxUr+5S+9/8A+P3s7yMZksrpB6tAw/pVcsAdpIB9D1r7JLN/eP51TvtM02+Qpe6dZ3KnqJoFf8AmKmnx+r+/Q+6X/AJhxU7+9S/H/gHyHRX0hrXws8HakrGKwfTpT/HaSFR/wB8nK/pXnPif4Pa9p6tPo1xHq0I58vHlzAfQnDfgfwr6DA8W5bi2ouXI/72n47Hq4biDB13aT5X5/57HmtFSXME9rcPb3UMkE8Zw8ciFWU+4PNR19Kmmro9tNNXQV3/AMNviRf+G3j0/UzLe6RnAXrJbj1Q9x/s/liuAorlxuBoY2k6NeN0/wCtDnxWFpYqm6dVXX9bH19pt9aalYw31hcR3FtMu6ORDkMP89qsV80fDTxveeEdR2Sb59Knb/SLcHlT/fT0Yfr+Rr6Q0+8tdQsYb6xnSe2nQPHIh4YGvxrPshq5TWtvB7P9H5n53meWVMDUs9YvZ/11J6KKK8E80KKKKACiiigDzi7caJ8eYLi4+S31vTvIjc9PMXHy/mq/99Cm/tFnb4ChOcf6fH/6A9dR4/8AC8HirRPsjS/ZryB/Os7kdYpB+uD3/A9q5C08cnSwmg/EzR2injICXjW4mguMcB+nX3GfoOlfX4Co8ROhi6K5qlJJSj1aWzXfTRns4aTqTpVqavKFk49Wls1300ZX8ffD/wALaf4BudZ0zTzZX1rbxzpLHK5ycrnIJI7/AIV3PgTVmvvAWl6vqFwGZrMSXEzHA+XIZj+WTWfefETwELJvO1yznhZcGIRM+4em3b+hrlLrUNW+Ika6D4W06TRvDG7F1evEE81c5Koo459B17kDg06WMx2GVPGxlGMZc3PPpG2qV9W+yQ3DEV6KhiE0k780r6K2yvv6I1Pggsl6niPxIyFY9V1Jmhz3RSTn82x+Br0aqmj6daaRpdtplhF5VtbRhI1749T6knkn1NW6+dzPFxxeKnVirJ7ei0X4I83FVlWrSmlo9vRaL8Ap8UbyyrHGu52ICj1NMqS2ma3uI50wWRgwzXJRVN1Iqo/dur+nU5pXs7bmzpVtqGk6pC00LLHKRGxByvPT9a7CsnS9cs70BJCIZv7rHg/Q1rV/R3CmEwWFwko4Gt7Sk3dX3j3X/Asj5TGzqTn+8jZhRRRX1JxhRRRQAUUUUAFFFFABRRRQAUUUUAFFFFABRRRQBmeLNYXw/wCGdS1t4GuFsbZ5zErbS4UZxntXif8Aw0zp3/Qo3n/gYv8A8TXqvxf/AOSXeJv+wbN/6Aa+Fq83HYmpRklBn3vCGRYLM6NSeJjdppLVrp5H0p/w0zp3/Qo3n/gYv/xNH/DTOnf9Cjef+Bi//E1810Vw/X6/c+v/ANS8o/59v/wJ/wCZ9Kf8NM6d/wBCjef+Bi//ABNH/DTOnf8AQo3n/gYv/wATXzXRR9fr9w/1Lyj/AJ9v/wACf+Z9IN+0zZ+cu3wlc+Xj5v8AS1zn/vmvS/hD8RIPiHp1/eQaXLp4s5liKySh92VzngDFfElfTX7G3/IteIP+v2P/ANF1vgsTVnV5ZO6Z4PE3DeX4DL5V6ELSTXVvdnvD/cb6Gvz21X/kKXn/AF8Sf+hGv0Jk+430Nfnrqhzql2RyPPk/9CNXmj+H5mPh58df0j+pXoooryD9OPpj4N/8k00b/rnJ/wCjGrrq5H4N/wDJNNG/65yf+jGrrq/As3/3+t/il+Z+VY3/AHmp/if5hRRWT4w1228N+HbrWLrDCFcRx55kkPCr+J/TNcVGjOtUjTpq7bsjCEJTkoxV2zivjb42bRbL+wNLm26jdJmeRTzBEfT0Zu3oOfSvBBwOKs6pfXWp6jcahfSmW5uJDJI57k+nt2A9BVav3PJMpp5XhVSj8W7fd/1sfpeWZfHA0FBfE935hRRW54K8M6h4q1ldPsRsRcNcTsMrCnqfU+g7n8a9KvWp0KbqVHaK3Z21asKMHObskVvDWg6p4i1NdP0m2M0p5djwka/3mbsP59q988B/DbRfDax3VyqalqY58+VfkjP/AEzU9PqefpXReFfD2meGtJTTdLh2IOZJG5eVv7zHuf5dq1a/Jc+4rr46TpYd8tP8X6/5fefBZnndXFtwp+7D8X6/5C0lZXibxHo3huz+1axepbqf9XH96SQ+iqOT/KvIfE/xl1S5ZofD9lHYQ9BPOBJKffH3V/WvJyzIMdmWtGHu93ov+D8jhweWYnGfwo6d3t/Xoe6ds9u5qhc6zo9sxW41bT4SO0lyin9TXyzq+va3q7ltU1a9u8/wyTHaPoo4H5VmBV/uj8q+uocAafvq2vkv83+h71PhWVv3lT7l/X5H1rF4g0GU7Ytc0xz6Ldxk/wA60YnSVN8TrIv95TkfpXxyVX+6PyqxY3t7YSiWxvLm0cdGhlZD+hq6vAELfu62vmv+CVPhXT3Kv3r/AIJ9f0V87+HPix4q0xlS+ki1a3HVbgbZMezrz+YNeueC/iB4f8UFbe3mNpfkf8elwQGP+6ejfhz7V8tmfDGPy9Oco80e61+/qjxMZk+Kwi5pRuu61NHxb4U0TxRa+TqtoGkAxHcR/LLH9G9PY5FeA/EDwHq3hKbzpP8ATNNdsR3aLgA9lcfwn9D29K+majuYIbq3ktrmFJoZVKyRuuVZT1BFPJeJMTlklG/NT/lf6dvyDLs2r4KVk7x7f5dj49or0D4r/D+TwzOdU0tXl0aVsYPLWzHopPdT2P4Htnz+v2HA46jjqKrUXdP+rPzP0LC4qniqSqU3owr0T4MeNjoGpDRtSmxpV3J8rMeLeU/xeynofwPrXndB5FLH4GljqEqFVaP8PMWLwtPFUnSqbP8ADzPsekrzz4H+LG1zQDpN7Lu1DTlC7mPMsPRW9yPun8PWvQ6/CcwwNTA4iWHqbr8ez+Z+Y4nDzw1WVKe6CiiiuMwCiiigAqO6t7e7gMF1bxXETdUlQMp/A1JRTjJxd0wMaHwn4XhmE0fh3SlkByGFqn+FbKhVUKqhVAwABgAUUVpVxFWr/Ek36u5Upyn8TuFFFFZEhRRRQAVqaZrl7ZYUt50Q/gc9Poay6K7cDmOKwFVVcNNxl5fr3+ZnUpQqrlmrnfaXq1pqAxG+yXvG3B/+vV+vM1ZlYMrFWByCDgiup8Pa8ZWW0vWG88JJ/e9j71+x8Mcf08dOOGx6UZvRS6P17P8AD0PBxmWOmnOnqjo6KZNLHDE0srhEUZJPasy216zuLtbaFJmZjgHbxX3uKzPCYSpClWqKMpbJvV/I82FKc03FaI1qKKK7jMKKhiuoJbiSCOQNJGBvA7UX032azmnxny0LYrB4mkqUqvNeKvdry3+4rld0rExIHUgUV5xc3M9zKZJ5Wdie56V0vhvV0a1jsjBM0kYxlBkEe/pXw+S8fYXMsY8PKHIvstu932slp956GIy2dGnzXv3Oiooor7880KKKKACiiigDlfi//wAku8Tf9g2b/wBANfC1ffPjvSbjXfBmr6NaPGk97ZyQRtITtDMuATjtXzf/AMM4eMv+grov/fyT/wCJry8woVKko8qufonBWbYPA0KscRUUW2rX9DxaivaP+GcfGf8A0FdF/wC/kn/xNL/wzj4y/wCgrov/AH8k/wDia8/6nX/lPtf9Z8p/5/r8f8jxaium+I/gzUvAuux6PqlxbTzvAs4a3JK7SSMcgc8VzNYSi4u0tz2KFeniKaq0neL2YV9Hfskaja6f4W19p3OTex7VAyT+7r5xr2/9mz/kBaz/ANfcf/oFeTnOa1spwc8VRSclZK+2rseHxTRjWy6UJbXX5nt2q65c337tP3MBP3QeW+pr4nu/+Pyf/rq//oRr7CHUV8e3f/H5P/11f/0I18zwhmWKzGviK2Km5S939dl0PK4QowpOrGCstP1IqKKK+6Ptj6Y+Df8AyTTRv+ucn/oxq66uR+Df/JNNG/65yf8Aoxq66vwLN/8Af63+KX5n5Vjf95qf4n+YV4L8f/ER1DxFHoNvJm207mXB4adhz/3yMD6k17Z4h1OLRdCvtWn+5aQNLj1IHA/E4H418l3VxNd3U11cuXnmdpJGPdmOSfzNfV8DZaqteWLmtIaL1f8AkvzPd4awaqVnXltHb1f+S/Mjooor9SPuCzpVhd6pqVvp1jEZbm4kEcaDuT6+gHUn0FfUPgfwzZeFdBi021w8h+e4nxzNJ3b6dgOwrgv2ffDCwWMvii7j/e3GYbPI+7GDhnH+8Rj6D3r1mvynjLOniK/1Ok/cjv5v/gfmfCcQZi69X2EH7sd/N/8AACuD+J/xEtvC6Np2niO61h1ztPKW4PRn9T6L+fHW38VfGSeE9EAtyj6pdgraoeQg7yEeg7ep/Gvm24mmuJ5Li4leaaVi8kjnLMx6kn1o4W4aWN/2rEr3Fsu//A/MWSZOsV++rL3Fsu//AACfVdRvtWv5L/UrqW6uZD80khyfoPQew4qrRRX6pCEYRUYqyR93GKilGKsgoop0MckzbYYpJT6RqW/lTbS3G2luNoqWa1uoBuntbiIerxMo/UVECCMg5FCkpbMSaewUoJVgykgg5BBwQfUUlFMZ698MPinJHJFo/iq4LxEhIL9+qHssp7j/AGu3f1r2gcgEEEHoRXxzXsnwM8cMzR+FNWm3cY0+Vzzx/wAsif8A0H8vSvzrinhiChLGYSNrayivzX6o+PzzJYwi8Rh16r9V+p67eW1veWktpdQpNbzIUkjcZDKeoNfMvxK8JzeEvELWq73sZwZLOVu6d1J/vL0P4HvX0/XN/Enw0ninwtcWKqv2yP8AfWjntIB0+jDg/X2r5vhnOpZbilGb/dy0fl5/L8jx8nzF4Kurv3Xv/n8j5dopWVlYq6lWUkMpHII6g0lftJ+kGz4K12bw34ms9XjyUifbOg/jiPDj8uR7gV9VwSxzwxzwuJIpFDow6MpGQfyr47r6H+BGtnVPBS2Mr7p9Mk8g5PJjPKH8sj/gNfAcdZcp0YYyK1jo/R7fc/zPlOJ8HeEcRHpo/wBP68zv6KKK/MD4wKKKKACiiigAooooAKKKKACiiigAooooAKWkooAuXmpXl3DHDPKWRAMAd/c+tO0fUG025MywpJuG054IHsao06NHkYLGjOx7KMmvSp5njvrccTGbdRbN6v8AG5i6NPkcLaHVp4ptSvz20wb0BBrN1TxFc3SGO3X7PGepByx/HtUFtoOpT4PkeWPWQ4/TrWpaeFlBBurkt/sxjH6mv0CGI4xzil7JRcYvd2UPx3+48xxwFCXNe7+8xNHmvo7wCwJMr8EYyCPeu5aBp7E290wZnTbIU4+uKSysrWzj2W8Kp6nufqasV93wvw1UyjCypYirz826+yr72Xn1Z52MxarzUoq1vvM+HRdMiA22iMR3bn+dXYoo4l2xxog9FGKfRX0eHwGFw38GnGPokvyOSVSc/idwooorrICiiigAooooAKKKKACignAyeKw9S8R21u5jt1+0OOpBwo/HvXnZlm2Dyyn7XFVFFfi/Rbs1pUZ1XaCufNX7XP8AyU21/wCwZH/6G9eO16l+03fSX/xDt5pVVT/Z0Ywv++9eW14UcZSxqWIov3Zao/eOHoOnllGMt0gr2/8AZs/5AWs/9fcf/oFeIV7f+zZ/yAtZ/wCvuP8A9Ar5jjH/AJFNT1j+aJ4i/wBxl6r8z1gdRXx7d/8AH5P/ANdX/wDQjX2EOor49u/+Pyf/AK6v/wChGvnuAN6//bv6nkcK/HV+X6kVFFFfpJ9kfTHwb/5Jpo3/AFzk/wDRjV11cj8G/wDkmmjf9c5P/RjV11fgWb/7/W/xS/M/Ksb/ALzU/wAT/M80/aH1Q2vhK20xGw9/cjcPVI/mP/j22vBK9M/aKvTN4vsrENlbWzDEejOxJ/RVrzOv1rhTDLD5XT7yu/v/AOBY+8yCj7LBRfWV3/XyCrei6fNq2sWel2/+tupliU+mTyfwGT+FVK9F/Z900XnjeS+dcpYWzOP99/lH6Fq9XM8X9TwlSv8Ayp/f0/E7sdiPq2HnV7L8en4nvWn2dvp9hb2FqgSC3iWKNfRVGBUlzNFbW8txcSCOGJDJI56KoGSfyp9ef/HrWG03wQbGJtsupTCDjr5Y+Z/5AfjX4bgMLPH4yFG+s3r+rPzTDUZYmtGmt5M8T8beIJ/E3iS61abcEc7YIz/yziH3V/qfcmsWiiv3yjRhQpxp01ZJWR+p0qUaUFCC0QVp+GdB1TxHqi6dpNuZZSNzsThI1/vMew/n2qppljdalqNvp9lH5tzcyCOJfUn+nc+1fUPgfwxY+FdDj0+0UPKcNcz4+aaTuT7dgOwrwOIs+jlNFKKvUlsv1f8AWp5WcZqsDBKOs3t/mzmvCPwn8PaTGk2rKNXvOpMoxCp/2U7/APAs/hXfWtvBaRCK1git4x0WJAgH4CpKK/IcZmWKxs+evNv8vktj4DEYqtiJc1WTYr/OpV/mU9Q3IrlPE3w+8K68jGfTY7W4PS4tAI3B9SBw34g11VFZYfGV8NPnozcX5MilVqUZc1NtPyPmb4geA9W8JS+dIftmmu22O7RcAHsrj+E/oe3pXJV9g3trbX1nLZ3kCT28yFJI3GVZT2NfMvxK8KyeE/Eb2alnspgZbSRupTPKn3U8H8D3r9V4Y4leY/7PiP4i/Ff5n3GS5y8X+5rfH37/APBOYp0UkkMqTQyNHIjBkdTgqwOQR75ptFfYtX0Z9E1c+pfh34iXxR4UtdTbaLkAxXSj+GVev4Hgj610VeE/s7awbbxFeaJI37q9h82MH/non+Kk/wDfNe61+G8RZcsvx86UV7r1Xo/8tj8xzXCfVMVKmtt16P8Aqx85/G/Qxo/jeW4hTbbain2lMDgPnDj8+f8AgVcLXvf7Q+mi58IWupKv7yxugCf9iQbT+oWvBK/UuGMa8ZltOUnrH3X8v+BY+3yPEuvg4t7rT7v+BYK9F/Z+1Q2fjZ9PZsR6hbMmP9tPmX9N35151Wt4Mvjpvi/SL/OBDeRlv90sAf0Jr0M2wyxWCq0e6f39PxOvMKHt8LUp90/v6H1hRSsMEikr8BPy0KKKKACiiigAooooAKKKKACiiigAoop8Uck0gjijZ3PQKMmqhCU5KMVdsTaSuxlORWdgqKWY9ABkmt3TvDVxLh7xxCv90ct/gK6Sw0+0slxbwhT3Y8sfxr7zJfD7McdaeI/dQ8/i+7/Ox5uIzSlT0hqzmtM8N3E2JLxvIT+6OWP+FdPY2VtZx+XbxKg7nufqasUV+uZLwxl+Tx/cQvL+Z6v/AIHyPDxGLq137z07BRRRX0JzBRRRQAUUUUAFFFFABRRRQAUUUUAFNkdY0LyMFUDJJPAqnqupW9lbSN5yecAdiZySfpXHajql5fgLPJhB/AowK+Q4i4yweTfu/jqNaJbfN9DuwuAqYjXZF7xBrbXbG3tWK2/Qt0L/AP1qw6KK/Bc1zbE5riHiMTK7f3Jdl5H0lGhCjHlgjwH9oj/kerf/ALB8f/ob15vXpH7RH/I9W/8A2D4//Q3rzev2Ph7/AJFdD/Cj9Syf/caXoFe3/s2f8gLWf+vuP/0CvEK9v/Zs/wCQFrP/AF9x/wDoFcHGP/IpqesfzRzcRf7jL1X5nrA6ivj27/4/J/8Arq//AKEa+wh1FfHt3/x+T/8AXV//AEI189wBvX/7d/U8jhX46vy/Uiooor9JPsj6Y+Df/JNNG/65yf8Aoxq66uR+Df8AyTTRv+ucn/oxq66vwLN/9/rf4pfmflWN/wB5qf4n+Z80/Gafz/iXq/pG0cQ/CNf65rj66T4oMW+ImvE/8/jD9BXN1+35XHkwVGP92P5I/SsvXLhaS/ur8gr239my1C6RrN7jmS5jiB9lXP8A7PXiVe/fs7KB4GuW7tqEmf8AvhK8PjKbjlU0urS/G/6Hm8RyawLXdr/M9Irwv9o69MniXTNPz8tvaGQj/adyP5IK90r52+PbFviPOD0W1hA/In+tfE8E01PM1J9It/p+p83w7BSxyfZN/p+pwVFFFfsB+gnqn7Omjpc65f63KoIsoxDDns75yfwUY/4FXuVeafs6Rqvgq8kH3n1B934ImK9Lr8T4rxEq2aVb/Z0XyPzbO6rqY6pfpp9wUUUV86eUFFFFABXB/HXR01LwLNeKmZ9NcXCHvsJ2uPyOf+A13lUvEFidT0HUNNBVTdW0kILdAWUgE/nXdlmKeExdOsnazX3dfwOjC1nQrwqLo0fI1FenD4KeI8D/AIm2k/nJ/wDE0v8AwpXxF/0FdJ/OT/4mv2X/AFkyv/n+j9C/trAf8/F+Jxvw+vTp3jjRbsHAW8jVv91jtP6NX1UeDivDLP4M+IoLyCf+1dK/dSpJwZM8MD/d9q9zY5Yn1Nfn/GWNwmMq0qmHmpaNO34fqfK8QYrD4mrCdGV9LM5v4n2ovPh7rkOMkWjSD6p8w/8AQa+XK+u9atGv9FvrFGVWubaSFS3QFlIBP514kPgp4jAA/tbSfzk/+Jr0ODc3wuDw9SniKijrdX9Dq4ezChhqc41pW1ujzGgsUG9eq8j6ivT/APhSviL/AKCuk/nJ/wDE0jfBTxGVI/tbSeR6yf8AxNfYPiPK/wDn+j6D+2sB/wA/F+J7nZTfaLK3uP8AnrEj/mAf61LVbSbeS00qztJWVpILeOJmXoSqgEj8qs1+IVeX2kuXa5+bO13YKKKKzEFFFFABRRRQAUUVoafo99e4McJSM/xvwP8A69dWDwOIxtRU8PByl2SuRUqQpq8nYz6sWdndXj7beFpPUgcD8a6nT/DdpBhrljcP6HhfyrajRI0CRqqKOgAwK/R8o8NMRVtPHz5F/KtX9+y/E8mvm8VpSVzm9P8AC44e+mz/ALEf9TXQWlpb2qbLeFIx7Dk1NRX6hlXD2XZVH/ZqaT7vV/eeRWxVWt8bCiiivaOcKKKKACiiigAooooAKKKKACiiigAoopHZUQu7BVAySTwKTaSuwFJCgknAHUmub1nxEih7exG84IMueB9PWqXiHW2vGNvasVtx1Pd//rVh1+P8V8fTcpYXLZabOff/AA/5/ce7gssVlOr93+YpJJyTknqTSUUV+Sttu7Pb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Z8xfFqPyviRri+twH/ADRT/WuWrvvj3aG3+Ic02MLdWsUo9yAUP/oNcDX7Xk9RVMBRkv5V+R+kZbPnwdJ/3V+QV7v+zjMH8Jajb94r8sfo0a/4GvCK9a/ZuvwmqaxpbN/roY50HuhKn9GFeZxdRdXKqluln+JxcQU3PAyt0s/xPbK+fv2hLcw+PI58cXFjGwPurMp/kK+ga8k/aQ0wyafpOsoufJle2kPoHG5f1U/nX59wfiFRzSCf2k1/X3HymQVVTx0L9bo8Uooor9mP0U9s/Zuv1fS9X0ssN8U6XCj1Vl2n9VH5161Xy98NfEf/AAi/i221CQn7I4MN0B/zzbGT+BAP4V9QRuksaSROrxuoZWU5DA8gg1+P8Z4CWHzB1re7PX57P/P5n59xDhZUcW59Ja/5/wBeYtFFFfInhBRRRQAUUUUAFFFFABRRRQAUUUUAFFFFABRRRQAUUUUAFFFFABV/R9Mm1KVljdURMbmPvVCtvwjerbX5gk+7PgA+jdq9rh3D4TE5lSo4z+HJ2fT0/Gxz4uU4UZSp7m/p2h2NnhvL86Qfxvz+QrToor+lsFgMNgafs8PBRj5L+rnyVSpOo7ydwooorrICiiigAooooAKKKKACiiigAooooAKKKKACiikdgqlmOABkmk2krsClrGpRabCryI7lzhQvrXI6tq91qB2sfLh7Rr0/H1qTxBq39pSKiRhYY2JU9z71lV+CcY8W18diZ4bC1f3G2ml+93u1f5H0uAwMacFOa94KKKK+APT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eO/tJacSmj6uq8AvayH6/Mv8AJq8br6e+KujnW/AmpWsabp4k+0wjvvj5x+I3D8a+YQcgEdDX6hwXjFXy5U+sG18t0fa8N4j2mE9n1i/weoV0nwz1hdD8caZfSNtgaTyJz2CP8pP4Eg/hXN0HkYr6fE0I4ijKlPaSa+89uvSjWpypy2asfY561j+M9Fj8ReF7/R3wGni/dMf4ZByh/MCsr4T+Ih4j8HW00sm69tQLe6GeSyjhv+BDB+ua6yvwSrTrZdi3F6Tg/wAj8tnCphqzi9JRf4o+PJ4ZbeeS3njaOaJykiHqrA4I/OmV618e/CDW92fFenxZgmIW+VR9x+gk+h4B98eteS1+45XmNPMcLGvT67rs+qP0vAYyGMoKrH5+TCvTvhN8SBocceh687tpoOLe4wWNt/skdSn6j6dPMaKrMMuoZhQdGurr8U+6KxmDpYuk6dRafl6H2FazwXVtHc2s0c8Eg3JJGwZWHqCOtSV8n+HvEmu+H5C2j6nPaqTlowd0bH3Q8fpXdab8atehQLf6Vp95jqyM0TH+Y/SvzXG8D42lJ/V5Ka+5/jp+J8biOGsVB/umpL7n+P8Ame7UV5FB8cLUj/SPDdwp/wCmd0pH6qKmHxu0rv4f1D8Jkrynwrmyf8H8V/mcLyXHr/l2/wAP8z1eivKf+F3aP/0ANR/7+x0f8Lu0f/oAaj/39jqf9V82/wCfL+9f5i/sbHf8+n+H+Z6tRXlP/C7tH/6AGo/9/Y6P+F3aP/0ANR/7+x0f6r5t/wA+X96/zD+xsd/z6f4f5nq1FeU/8Lu0f/oAaj/39jo/4Xdo/wD0ANR/7+x0f6r5t/z5f3r/ADD+xsd/z6f4f5nq1FeU/wDC7tH/AOgBqP8A39jpf+F3aP8A9ADUf+/sdH+q+bf8+X96/wAw/sbHf8+n+H+Z6rRXlP8Awu7R/wDoAaj/AN/Y6P8Ahd2j/wDQA1H/AL+x0f6r5t/z5f3r/MP7Gx3/AD6f4f5nq1FeU/8AC7tH/wCgBqP/AH9jpf8Ahd2j/wDQA1H/AL+x0f6r5t/z5f3r/MP7Gx3/AD6f4f5nqtFeU/8AC7tH/wCgBqP/AH9jo/4Xdo//AEANR/7+x0f6r5t/z5f3r/MP7Gx3/Pp/h/merUV5T/wu7R/+gBqP/f2Oj/hd2j/9ADUf+/sdH+q+bf8APl/ev8w/sbHf8+n+H+Z6zBG80yQx4LuwVc+tdTpHh1IlSa7dvOVgwVDwMH9a8Ah+OWlRSpKmg6iGRgw/ex9RXTx/tLaHsHmeGNTD45xNHj+dfc8GcNUKU51MzpNTVuW+q/DqjzsfkmbySVGk7ddv8z3mivCP+GltB/6FnVP+/sf+NH/DS2g/9Czqn/f2P/Gv1n67Q/mPF/1Wzf8A58P71/me70V4R/w0toP/AELOqf8Af2P/ABoH7S2g5H/FM6p/39j/AMaPrlD+YP8AVbNv+fD+9f5nu9FR20ont45gCBIgYA9sjNSV1HgNWdgooooEFFFFABRRRQAUUUUAFFFFADZZI4ozJK6og6ljgCub1jxFG8UlvZx7wwKmRuBg+grJ1vU5tQuD8xWBT8idvqfes6vxTiXxBrV5Sw2X+7DZy6v07L8fQ+gwmVxilOrv2Ciiivy89gKKKKA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H5H618u/ErQD4b8Y3tgqFbZ28+1PYxscgfgcr+FfUVcB8b/C7a74Z/tG0j33+mhpFAHMkX8a/hjcPofWvY4SzRYHGqE37s9H69H+nzPQyPGrC4lKT92Wj/RnzxRQORxRX7Kfop1fwv8Vt4U8SpcTMx0+5AivFHZc8OB6qefpkV9MxSRyxJLE6yRuoZHU5DA8gg+lfHder/Bbx+un+X4a1ufbaM2LK4c8Qk/8ALNj/AHSeh7Hjp0+G4vyCWKj9coL31uu67+q/I+X4gyp1V9ZpLVbruu/y/I9suYYbm3kt7iJJYZVKSI4yrKeCCK+dvij8P7rwvdPf2KST6LI3yv1a3J/gf29G79Dz1+jaZNHHNC8M0aSRupV0dQVYHqCD1FfC5JnlbKa3NHWL3Xf/AIJ8zl2Y1MDU5oap7rufHdFezeO/hAJHkvvCbqhOWawlbC/9s2PT6Hj3ryLU7C+0y7az1G0ntLhescyFT+HqPcV+wZbnGEzKHNQlr1XVfI/QMFmOHxkb05a9upWooor0zuCiiigAooooAKKKKACiiigAooooAKKKKACiiigAooooAKKKKACiiigAooooAKVfvD60lKv3h9aaFLZn6E6X/wAgy1/64p/6CKs1W0v/AJBlr/1xT/0EVZr6tbH821PjYUUUUyAooooAKKKKACiiigAooooA4TxHZrZ6m6Rrtjcb0/Hr+tZtdt4p083lj5ka5lh+Ye47iuJr+ceNMmeV5nPlVoT96PbXdfJ/hY+qy/Ee2oq+60YUUUV8kdwUUUUAFFFFABRRRQB4D+0R/wAj1b/9g+P/ANDevN69I/aI/wCR6t/+wfH/AOhvXm9fuvD3/Irof4UfpmT/AO40vQK9v/Zs/wCQFrP/AF9x/wDoFeIV7f8As2f8gLWf+vuP/wBArg4x/wCRTU9Y/mjm4i/3GXqvzPWB1FfHt3/x+T/9dX/9CNfYQ6ivj27/AOPyf/rq/wD6Ea+e4A3r/wDbv6nkcK/HV+X6kVFFFfpJ9kfTHwb/AOSaaN/1zk/9GNXXVyPwb/5Jpo3/AFzk/wDRjV11fgWb/wC/1v8AFL8z8qxv+81P8T/MKWkorzjmPnX4x+Dj4b1w6hYxEaVfOWjwOIZOrR+w7j2yO1cHX1zrulWOt6TcaXqMIltp12sO4PZgexB5Br5k8ceF9Q8Ka09heAyRNlra4AwsyevsR3Hb8q/XuFM/WOorD1n+8j+K7+vf7z7zIc1WIgqFR++vxX+a/wCCYNB5FFFfYH0R6n8MPig+lpFo/iSR5rFcLDd8s8A7K3dl9+o9x09vtZ4Lq2jubWaOeCRQ0ckbBlYeoI618e10Pg7xlrvhWfOm3Ia2Y5ktZstE/vj+E+4x+NfEZ9whTxjdfC+7Pquj/wAn+B8zmnD8azdXD6S7dH/l+R9S1V1TTdP1S2NtqVjb3kP9yaMOB9M9PwrivC3xY8NasqRajI2j3R4KznMRPtIOPzxXeQSxXEKzW8sc0TDKvGwZT9CK/N8TgsZl9T97Fwa6/wCTPj62HrYadqkXF/1szgtV+EPhC8Ytare6cx7QTbl/J81zt58Dxk/YvEhA7Ce1z+qt/SvYqK76HE2aUVaNZv1s/wAzqpZxjaekaj+ev5nhUvwT19T+71nS3HuJF/oaiPwW8S9tS0k/8Dk/+Jr3qiu1caZqvtL/AMBR0/6w47+ZfcjwP/hTHij/AJ/tJ/7+v/8AE0f8KY8Uf8/2k/8Af1//AImvfKKr/XXNO8fuH/rFjv5l9yPA/wDhTHij/n+0n/v6/wD8TR/wpjxR/wA/2k/9/X/+Jr3yij/XXNO8fuD/AFix38y+5Hgf/CmPFH/P9pP/AH9f/wCJo/4Ux4o/5/tJ/wC/r/8AxNe+UUf665p3j9wf6xY7+ZfcjwP/AIUx4o/5/tJ/7+v/APE0f8KX8Uf8/wBpP/f1/wD4mvfKKP8AXXNO8fuD/WLHfzL7keB/8KY8Uf8AP9pP/f1//iaP+FMeKP8An+0n/v6//wATXvlFH+uuad4/cH+sWO/mX3I8D/4Ux4o/5/tJ/wC/r/8AxNH/AApjxR/z/aT/AN/X/wDia98oo/11zTvH7g/1ix38y+5Hgf8AwpjxR/z/AGk/9/X/APiaP+FMeKP+f7Sf+/r/APxNe+UUf665p3j9wf6xY7+ZfcjwP/hTHij/AJ/tJ/7+v/8AE0f8KX8Uf8/2k/8Af1//AImvfKKP9dc07x+4P9Ysd/MvuR4H/wAKY8Uf8/2k/wDf1/8A4mr2l/AbxZqBZYdU0UOvVTLJnHr9yvbqltp5badJ4WKuhyDXZgOOMXDEReKSlT6pKzt5GdXiHMXF8klf0R41/wAM5eNf+glov/f2T/4ij/hnLxr/ANBLRf8Av7J/8RX1Bo+oxajaiRcLIOHT0P8AhV2v2zC0cHi6Ma9F3jJXTufPz40zeEnGUldf3UfKX/DOXjX/AKCWi/8Af2T/AOIpR+zl41BB/tHRf+/sn/xFfVlFdH9n0exD42zZ/aX/AICiKyjaGzghbBZI1U49QMVLRRXcfJt3dwooooEFFFFABRRRQAUUUUAFFFFABXI+KNINvI17br+5Y5dR/CfX6V11I6q6lWUMpGCD3rw8/wAioZ1hHQq6PeL7P+tzow2Ilh580TzOitfxFpJsJvNhBNu54/2T6VkV/N+ZZbiMtxMsNiFaS/HzXkz6ujVjWgpx2CiilrgSbNRKKKKA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YUUUV5xzBWV4q8P6b4l0iTTdTi3Rn5o5F4eJ+zKex/n0rVorSjWnRmqlN2a2ZUJyhJSi7NHyz438Jap4T1L7NfJ5lvIT9nukHySj+jeq/zFc/X15q+m2OrafLp+pWsd1bSjDRuOPqPQ+hHNeFeP/hXqWimS+0MS6lpwyxjAzPCPcD749xz6jvX6vkPFtHGJUcU+Wp36P8Ayfl9x9xlefwrpU8Q7S79H/kzziiiivsz6QKuaVquqaTJ5ml6jd2TZz+4lKA/UDg1ToqZwjNcsldEyhGa5ZK6O4034reNLMBZL63vVHa5t1J/NcGt+z+N2qqB9s0Gxm9TFM8f8wa8ooryK3D2WVvior5aflY8+pk+Bqb018tPyPaI/jhbY/eeG5wf9m7U/wA1FSD436f38O3o+lwn+FeJ0VxvhDKX/wAu/wAX/mcz4ewH8r+9ntv/AAu7Tf8AoXr7/v8ApS/8Lu03/oXr7/v+leI0VP8AqflP/Pt/e/8AMP8AV3A/yv72e3f8Lu03/oXr7/v+lH/C7tN/6F6+/wC/6V4jRR/qflP/AD7f3v8AzD/V3A/yv72e2/8AC7tN/wChevv+/wClL/wu7Tf+hevv+/6V4jRR/qflP/Pt/e/8w/1dwP8AK/vZ7d/wu7Tf+hevv+/6Un/C7tN/6F6+/wC/6V4lRR/qflP/AD7f3v8AzD/V3A/yv72e3f8AC7tN/wChevv+/wClJ/wu7Tf+hevv+/6V4lRR/qflP/Pt/e/8w/1dwP8AK/vZ7b/wu7Tf+hfvv+/6Uv8Awu7Tf+hevv8Av+leI0Uf6n5T/wA+397/AMw/1dwP8r+9ntv/AAu7Tf8AoXr7/v8ApR/wu7Tf+hevv+/6V4lRR/qflP8Az7f3v/MP9XcD/K/vZ7d/wu7Tf+hevv8Av+lH/C7tN/6F6+/7/pXiNFH+p+U/8+397/zD/V3A/wAr+9nt3/C7tN/6F6+/7/pR/wALu03/AKF6+/7/AKV4jRR/qflP/Pt/e/8AMP8AV3A/yv72e62Hx6s7K5WeDQb4EdR56YYehroh+0xo+BnwrqGe/wDpCf4V80UV7+VYWGU03Twt1F62buvlfY5a3CWV1necHf1Z9Mf8NMaP/wBCtqH/AIEJ/hR/w0vo/wD0K2of+BCf4V8z0o+8PrXq/wBoV+5g+C8pt8D/APAmfodayie1inClRIgcA9sjNSVW0n/kFWn/AFwT/wBBFWa99bH4vNWk0FFFFMkKKKKACiiigAooooAKKKKACiiigCO5hjuIHhlUMjjBFcBqlm9jevbvyByp9R2Neh1R1PSrXUGRrjeCmQCpxkV8Zxlwx/beHjKjZVY7N9V1T/Nf8E78BjPq83zfCzjdH0+TULwQrkIOZG9BXbRWFpFam3jhRUKlTxyfxp9lZ29nD5VvGEXv6k+9T1fC/CdDJ8M1VSlUlu/0Xl+YsZjZV56aJHn13pt5b3LQG3kbB+UqpIYetXtP8O3txhp8W6f7XLflXZ0V5WH8Nctp13UqTlKN9I7fJtav8DaWbVnGyVn3OK1nQ7iyLSwgy24GS3ceuRWPXpNyFa3kV/ulDn6YrzevheO+HsNlGIpzw2kal9O1rbeWp6WW4qdeLU90eAftEf8AI9W//YPj/wDQ3rzevbPjD4H8R+JPFMOoaRawS262aREvcKh3BmJ4P1FcZ/wqfxv/ANA+1/8AAxK+pyPNsDSy6jCpWimoq6bR+pZVmGFp4OnCdRJpdzhq9v8A2bP+QFrP/X3H/wCgVxP/AAqfxv8A9A+1/wDAxK9P+C3hjWPDGl6lb6xBFFJcXCSRhJQ+VC4PTpzXFxVmmDxGWTp0qsZO60TT6o588x2GrYOUKdRN3Wz8zvx1FfHt3/x+T/8AXV//AEI19hDqK+dbj4U+NnuZXWwtSrSMwP2tOhJNeHwRjcPhXW9vNRva13bueZw3iqNCVT2slG9t/mcFRXc/8Kn8b/8AQPtf/AxKP+FT+N/+gfa/+BiV99/beXf8/wCP/gSPqv7UwX/P2P3o9f8Ag3/yTTRv+ucn/oxq66uf+HGl3uieCtN0vUI1juoEYSKrhgCXY9R14IroK/E80nGpjasou6cn+Z+cYuSlXnKL0bf5hRRRXCc4UUUUAFLSUUAch4y+Hfh3xKz3EkJsb9v+Xm2ABY/7a9G/n715H4n+FfinRy8tpCurWw532v8ArAPeM8/lmvouivoss4ox+ASipc0ez1+57o9XB5zisJaMZXj2f9aHx3KjxStDLG8cinDI6lWH1B5ptfW+saLo+sR7NV0y0vR2M0QYj6HqK47VPhD4Pu8tbR3unsf+eE+5R+D5r7PC8d4OaSrwcX5ar9H+B9FQ4ooS/iwa9Nf8j55or2O++CByTYeI+OwuLX+qt/SsW6+DPimPPkXmlXA/66uh/Va9ulxPlVXasl63X5o9GGeYGf8Ay8t6pr9Dzaiu8f4R+Nl6Wti30vF/rUbfCjxwP+YdbH6Xkf8AjXUs8y5/8v4/ejdZrgn/AMvY/ejh6K7f/hVPjj/oF2//AIGR/wCNH/CqfHH/AEC7f/wMj/xp/wBt5d/z/j/4Eiv7Twf/AD9j96OIort/+FU+OP8AoF2//gZH/jR/wqnxx/0C7f8A8DI/8aP7by7/AJ/x/wDAkH9p4P8A5+x+9HEUV2//AAqnxx/0C7f/AMDI/wDGj/hVPjj/AKBdv/4GR/40f23l3/P+P/gSF/aeD/5+x+9HEUV2/wDwqnxx/wBAu3/8DI/8aP8AhVPjj/oF2/8A4GR/40f23l3/AD/j/wCBIf8AaeD/AOfsfvRxFFdv/wAKp8cf9Au3/wDAyP8Axo/4VT44/wCgXb/+Bkf+NH9t5d/z/j/4Eg/tPB/8/Y/ejiKK7f8A4VT44/6Bdv8A+Bkf+NH/AAqnxx/0C7f/AMDI/wDGj+28u/5/x/8AAkH9p4P/AJ+x+9HEUV2//CqfHH/QLt//AAMj/wAaP+FU+OP+gXb/APgZH/jR/beXf8/4/wDgSD+08H/z9j96OIoruYvhN48lcRx6TC7E4AF3GSf1rTHwJ+JeP+QPbf8AgbF/jXdhK9PGpyw8lNLtr+RlPOcvp/FWivmjzOivTf8AhRPxK/6A9r/4Gxf40f8ACifiV/0B7X/wNi/xrs+rVv5WZ/29ln/QRD/wJHmVFem/8KJ+JX/QHtf/AANi/wAaP+FE/Er/AKA9r/4Gxf40fVq38rD+3ss/6CIf+BI8ypR94fWvTP8AhRPxK/6A9r/4Gxf40D4E/ErI/wCJPbf+BsX+NH1at/KxPPsst/Hh/wCBI+vdJ/5BVp/1wT/0EVZqDT43hsLeKQYdIlVh7gCp6+lWx+BTd5MKKKKZIUUUUAFFFFABRRRQAUUUUAFFFFABRRRQAUUUUAFBIAJPAFFQahHJNYzxRcO8ZVfqRWdacoU5SirtJ6d/IcVdpM5nX9eNwHtbPiI8NJ3b6e1c/V7UdKvLCNZLhVCsdoKnPNUa/mXiLGZjisY5Zimp9E9LLpZH12Fp0oU/3WwUUUV4R0hRRRQAUUUUAFFFFABRRRQAUUUUAFFFFABRRRQAUUUUAFFFFABRRRQAUUUUAFFFFABRRRQAUUUUAFFFFABRRRQAUUVNa2891KI7eJpG9AOn1rSlSnWmoU023slqxSkoq7Ia1NH0W41AiRsxQd3I5P0rZ0jw5FDtmvSJZOoQfdH+NdAAAAAMAdq/VOHPDuc7V8z0X8nX/t59PRa+h4uLzVL3aP3lawsbaxiEdvGF9WPU/U1Zoor9eoUKWHpqnSioxWyWx4cpOTu3qFFFFaiCiiigAooooAKKKKACiiigAooooAKKKKACiiigAooooAKKKKACiiigAooooAKKKKAMjxNd2cVk1tcAs8qnYAM4I6H864mtfxbIz606noiqB+Wf61kV/OnHGayx+a1ItJKm3Fd3bv8AO9j6nLqKp0U++oUUUV8ed4UUUUAFFFFABRRRQAUUUUAFFFFABRRRQAUUUUAFFFFABRRRQAUUUUAFFFFABRRRQAUUUUAFFFFABRRRQAVNZ2015cLBAu52/Ie5pkMck0qxRqWdjgAd67nQtMTTrbBw07/fb+g9q+r4U4Zq55ife0pR+J/ovN/gcWNxiw8NPiexm2PheNSGvJi/+wnA/Ot62t4LaMRwRLGo7KKlor94yvIcvyuNsLSSffd/e9T5utiatZ++wooor2DAKKKKACiiigAooooAKKKKACiiigAooooAKKKKACiiigAooooAKKKKACiiigAooooAKKKKACiiigDK1nRYdRkE3mGKUDG4DII96pW/hWFWzPdO49FXbXRUV89iuFcoxWIeJrUE5vffX1V7HTDGV4R5Iy0OS8WWlvZwWsVtEEUlicdSeOprn66/xrCXsIpgP9XJz9DXIV+Lcd4VYbOJxhHljaNktFa1tPuPoMtnz0E29dQooor447wooooAKKKKACiiigAooooAKKKKACiiigAooooAKKKKACiiigAooooAKKKKACiiigAooooAKUAkgAZJ6CnQxyTSrHEhd2OAoHJrsNB0OOzAnuAslx+ifT3r6Lh7hrFZ3W5aStBby6L/ADfkcuKxcMPG737C+G9JFlELidQbhx/3wPT61s0UV/RWWZbQy3DRw2HVor8fN+bPlatWVWbnLcKKKK7zMKKKKACiiigAooooAKKKKACiiigAooooAKKKKACiiigAooooAKKKKACiiigAooooAKKKKACiiigAooooAKKKKAIry3S6tZLeT7rrj6V59fWstncvbzLhlPB7Eeor0aqeq6bb6jDsmGGH3XHVa+L4x4W/tuiqlF2qw2812f6HfgcZ9XlaXws8+orQ1TSbywYmRN8XaRen4+lZ9fgWMwOIwVV0cRBxkujPpqdSNSPNF3QUU6NGkkWNFLMxwAO5rUuPD+oww+bsRwBkqjZIrXCZXjMZCVTD0nJR3sr2JnWp02lJ2uZNFFFcBqFFFFABRRRQAUUUUAFFFFABRRRQAUUUUAFFFFABRRRQAUUUUAFLSVveDHT7fLEybi6ccZAxXp5Pl6zLG08K58vO7X3McRV9lTc7XsYaI7nCozH0AzWlYaFqF0wLR+QndpOP0ruFVV+6oH0FLX6xgfDDCU5qWJrOa7JW/wA3+R4tTN6jVoRsUNJ0u205P3Y3SEfNI3U/4Vfoor9IwmEoYOkqNCKjFbJHkznKcuaTuwoooroJCiiigAooooAKKKKACiiigAooooAKKKKACiiigAooooAKKKKACiiigAooooAKKKKACiiigAooooAKKKKACiiigAooooAKKKKAAgEYIyPQ1jal4es7nLw/6PJ/sj5T+FbNFcGYZXhMxp+zxVNSXn09HujSlWnSd4OxzWi6BcW2orPctGUjOV2nO410tFYXiPWmsn+y26/vSuS56KD6e9ePCjlnCeAlJXUL37tt9DdyrY2ql1Ob1kRjVbkQgBPMOMfr+tU6Ukkknkmkr+c8XXWIrzqpW5m3btd3PqqceWKj2CiremWE+oTmKDbkDJLHAApNQsLqxkCXEe3PRhyD+Na/2di/q31r2b9ntzW0F7WHPyX1KtFFOEcjDKxuR7Ka5IwlP4VcttLc0LPRb+6hSaFEMb9CXxW5ZeGLVIwbuR5X7hTgCr3hrjRLbPHB/ma0GYKpZjgAZJr954f4LymnhqeKqw55Sim+bVK6u9P87nzeJzCu5uCdkn0PP9Zto7TUpreLOxSMZOe1VACRkAkVu2thJrOry3ToyWpfJYjG4dgK6WezjOnyWsMaRhoyqgDGOK+JwnBFXNp18VTfs6V5cit8WrtZaWXmehPMVQUYPV6XPPKKluIJreUxzRsjjqCKjr8+qUp0pOM4tNdz1FJNXTEooorMYUUUUAFFFFABRRSgEkAAknoKEm9EAKrMwVQSScADua7fw5pf9n22+QDz5B83+yPSq3hvRfswF3dL++I+RT/B/wDXrer9v4F4ReBSx+LX7x/Cv5V3fm/wR89mOO9p+7ht+YUUUV+mHkBRRRQAUUUUAFFFFABRRRQAUUUUAFFFFABRRRQAUUUUAFFFFABRRRQAUUUUAFFFFABRRRQAUUUUAFFFFABRRRQAUUUUAFFFFABRRRQAUUUUAFFFFABVDVtJtdRAMoKSAYDr1/8Ar1formxeDoYyk6OIgpRfRlwnKEuaLszkLnwxeIf3EsUo9/lNUpNE1RDzaMf90g13lFfEYnw3yiq703KHo7r8U/zPQhmteO9mcdpFprlnK7W1rtLgAmTGP510xtWutOFvqGyR2HzlBgA+1W6K93J+GqGWUZUFUlODVuWTTjrvpbqc1fFyrS5rJPyKFpo+nW2DHbKzf3n+Y/rV4KoGAoA+lLRXtYbBYfCx5KFNRXkkjCdSU3eTuFB6UUV02ICiiigBGVW+8oP1FcF4g41q6AGBv/oK76qV7pNheSGSeAFz1YEgn8q+R4w4frZ1hI0qDSkpX166NdDtwOJjh6jlLY8/ora8TaVBp/lSW7NtkJBVjnBrFr8CzXLK+V4qWFxFuaPbbXU+mo1o1oKcdgooqzptpJfXiW8f8R+Y+g7muXD0KmIqxo0leUnZLzZc5KEXJ7Ir4PoaK9IggihhSGNAFQYAxWPf+HY7u+e5+0uiucsoUfoa/Rcf4aYyjRjLD1FUk7XVrW87t6nlU83pyk1NWRyMMUk0ixxIzu3QAc11+gaGlni4usPcdh2T/wCvWhp2nWtgm23jwx6ueWP41br63hfgSjlkliMY1Or0XSP+b8zixmZSrLlhogooor9DPLCiiigAooooAKKKKACiiigAooooAKKKKACiiigAooooAKKKKACiiigAooooAKKKKACiiigAooooAKKKKACiiigAooooAKKKKACiiigAooooAKKKKACiiigAooooAKKKKACiiigAooooAKKKKACiiigApssiRIZJHVFHUscCkmkWKF5W+6ilj+Fceo1DxBffMWSAH/gKD+pr5/PM9eXOFGjTdSrU+GK/Nvojpw+H9reUnaK3Y3xNqaX9wiQ8wxZw394+tY9dbqGh6Za6bLKVfciEhy/U9q5Mc8d6/D+L8BmGHx3tcfKLnU1tHp0t+iPosDVpSp8tNaLuABJAAJJ6AV23hvTPsFr5kg/fyjLf7I9Kp+GtFMO28vF/edY0P8Pufeuir9B4D4Slg0swxcbTfwrsu783+CPLzLGqp+7g9OoUUUV+nnkBRRRQAUUUUAFFFFABRRRQAUUUUAFFFFABRRRQAUUUUAFFFFABRRRQAUUUUAFFFFABRRRQAUUUUAFFFFABRRRQAUUUUAFFFFABRRRQAUUUUAFFFFABRRRQAUUUUAFFFFABRRRQAUUUUAFFFFABRRRQAUUUUAFFFFAAaAABgAAe1FFKy3AwPFyXVx9ltLdGcOSSB6jHWptD0KKyxNcYluO3ov0/xoor5WhkuExGb18bWXNOLSjfZe6nou+p2SxE40I046J/5mzRRRX1Zxh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IJAg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+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CQoLMQoHUk4AoAKK8g8dfHDS9Oeax8M2v8AaV0hKfapDtgVgcHHd/0HTk15Rq3xQ8eak0nmeIri2R2DeXaqsQXHYEDdj2zXo0csrVFd6ep59bMqNN2WvofW9FfG/wDwnHjT/obNa/8AAt/8aP8AhOPGn/Q2a1/4Fv8A41v/AGPP+ZGH9rw/lZ9kUV8b/wDCceNP+hs1r/wLf/Gj/hOPGn/Q2a1/4Fv/AI0f2PP+ZB/a8P5WfZFFfG//AAnHjT/obNa/8C3/AMaP+E48af8AQ2a1/wCBb/40f2PP+ZB/a8P5WfZFFfG//CceNP8AobNa/wDAt/8AGj/hOPGn/Q2a1/4Fv/jR/Y8/5kH9rw/lZ9j0V8j6X8TfHmnMpj8SXc6hw5S5xKG9iWGcewIr1LwH8crO8kisfFlslhK3Bvov9R06svVcn0yOe1YVssrU1da+htSzOjUdnp6ns1FNhkjmiSaGRJI3AZHRgVYHuCOtOrzj0QooooAKKKKACiiigAooooAKKKKACiiigAooooAKKKKACiiigAooooAKKKKACiiigAooooAKKKKACiiigAooooAKKKKACiiigAooooAKKKKACiiigAooooAKKKKACiiigAooooAWvmv47fESTxBqEvh3RrpTotuwEskeR9pkHXJ7oD07E8+leufG3xM3hnwHdSW7AXt8fslv8wBUsDucDvhc/iRXycOle1lWFT/ey+R42aYlr91H5hSFlHVgPxrvfg14D/4TXWpmvjLHpFmv+kPEwDO5+7GD1GeSTjt719MaR4d0HSbNbTTtHsbeFQOFgXLEDGSSMk4HU8124rMIUJctrs4sLl868ea9kfFYII4OaK+qfiP8L9B8T2E09lZxafq6q7QzW6BBK55xIBw2SMZ6jNfLVxDNbXEttcRmOaF2jkQn7rKcEfgQa1wuLhiI3jujLFYWeHlaWzI6KKK6jlCiiigAooooAKKKKAPSfgh8QLjwvrMOj38xbQ7yXaytk/Z5DwHX0BONw6d+3P1BXwseRg9K+of2e/Era94GWxuZN95pTC2cswLNHjMbY69Plz/s14ma4VW9tH5/5ntZXiXf2Mvkej0UUV4h7YUUUUAFFFFABRRRQAUUUUAFFFFABRRRQAUUUUAFFFFABRRRQAUUUUAFFFFABRRRQAUUUUAFFFFABRRRQAUUUUAFFFFABRRRQAUUUUAFFFFABRRRQAUUUUAFFFFABRRRQB4Z+1dcyY8O2fy+UfPm6c7hsX8sE14VXt/7V/8Ax/eHP+uNx/6FHXiFfU5d/u0fn+Z8vmH+8y+X5I+jv2W3gPgfUY0ZPPXUWMgA+YKY0259uGx+NetV8j/CvxxdeCNda62S3OnTrturVXxu9HXPG4e/YkV9GaR8SPA+pWguIvEljB03R3UnkupIzjDYzjPUZHvXk5hhaiquaV0z1svxVN0lBuzR1o618e/FaS1m+JXiCSzaNoDesFMY+XIADf8AjwOffNe1fEb4yaHpunz2Xhm5XUtSkVo1njz5Nuem7cfvHqRtyOOtfOEskksryyyNJI7FndjksxOSSfUmuvK8NOnecla5yZpiITtCLvYbRRRXsHjhRRRQAUUUUAFFFFABXsf7K95NH4n1jT1CeTNZLM5I+bcjgDB9MO36V45XrX7Lf/I9al/2DG/9GpXLjlfDzOvAv/aIH0dRRRXyZ9UFFFFABRRRQAUUUUAFFFFABRRRQAUUUUAFFFFABRRRQAUUUUAFFFFABRRRQAUUUUAFFFFABRRRQAUUUUAFFFFABRRRQAUUUUAFFFFABRRRQAUUUUAFFFFABRRRQAUUUUAeDftX/wDH94c/643H/oUdeIV9F/tDeEfEfii70R9B01r1baOZZiJUTaWKY+8Rnoa8r/4VP8Qv+hck/wDAmH/4uvpcBXpRw8VKST9fM+bx1CpLEScYtr08jiKK7f8A4VP8Qv8AoXJP/AmH/wCLo/4VP8Qv+hck/wDAmH/4uuv6zR/nX3o5Pq1b+R/cziKK7f8A4VP8Qv8AoXJP/AmH/wCLo/4VP8Qv+hck/wDAmH/4uj6zR/nX3oPq9b+R/cziKK7f/hU/xC/6FyT/AMCYf/i6P+FTfEL/AKFyT/wJh/8Ai6PrNH+dfeg+r1v5H9zOIop0itHI0bjDIxVh6EHBptbGIUUUUAFFFFABXrX7Lf8AyPWpf9gxv/RqV5LXrX7Lf/I9al/2DG/9GpXLjv8Ad5+h1YH/AHiHqfR1FFFfJn1YUUUUAFFFFABRRRQAUUUUAFFFFABRRRQAUUUUAFFFFABRRRQAUUUUAFFFFABRRRQAUUUUAFFFFABRRRQAUUUUAFFFFABRRRQAUUUUAFFFFABRRVLXtWsND0e51bVJxBZ2ybpHxnvgADuSSAB6mmk27ITaSuy9WBr3jLwpoMwh1bX7G1lzjyzJuccZ5VckcetfPfxE+LWv+JLhrfSprjR9L27fJikxLJ6l3HP4Dj615yBjpXsUMpbV6jt5I8ivmyTtTV/Nn1N/wuf4fZ/5Cd3/AOAMn+FH/C6Ph9/0E7z/AMAZP8K+WaK6v7Jod3/XyOX+1a/Zf18z6m/4XR8Pv+gnef8AgDJ/hR/wuj4ff9BO8/8AAGT/AAr5Zoo/smh3f9fIP7Vr9l/XzPqb/hdHw+/6Cd5/4Ayf4Uf8Lo+H3/QTvP8AwBk/wr5Zoo/smh3f9fIP7Vr9l/XzPqb/AIXR8Pv+gnef+AMn+FH/AAuj4ff9BO8/8AZP8K+WaKP7Jod3/XyD+1a/Zf18z6m/4XR8Pv8AoJ3n/gDJ/hR/wuj4ff8AQTvP/AGT/Cvlmij+yaHd/wBfIP7Vr9l/XzPqb/hdHw+/6Cd5/wCAMn+FA+NHw+BH/EzvP/AGT/Cvlmij+yaHd/18g/tWv2X9fMlvHWS8nkTlXldlPsWJFRUUV6Z5gUUUUAFFFFABXrX7Lf8AyPWpf9gxv/RqV5LXrX7Lf/I9al/2DG/9GpXLjv8Ad5+h1YH/AHiHqfQ19e29kqNcMVDkgYUmqv8Abmm/89n/AO/Zqp4w/wBTbf7zfyFc5X4vnnE2MwONnQpKNlbdO+qT7n6Jg8vpVqKnJu5139uab/z2f/v2aP7c03/ns/8A37NcjRXk/wCumYfyx+5/5nV/ZNDu/wCvkdvb39lcPshuY2b0zgn86s15/WpputXNqwWYtPF6MeR9DXr5fxpCcuXFw5fNbfNb/n6HLXylpXpO/kzrKKZbzR3EKzQsHRhwRT6+5hOM4qUXdM8dpp2YUUUVQgooooAKKKKACiiigAooooAKKKKACiiigAooooAKKKKACiiigAooooAKKKKACiiigAooooAKKKKACiiigAooooAK+cf2j/F0upeJB4as7lvsGngfaFU4ElweTn12jAHuT7V9FXdxHa2k11K6pHDG0jM3RQoySfbiviG+upL++uL6YKJbmZ5n2jA3MxY49smvWymipTc30PKzWs4wUF1IaKKK+gPnwooooAKKKKACiiigAooooAKKKKACiiigAooooAKKKKACiiigAr1r9lv/AJHrUv8AsGN/6NSvJa9a/Zb/AOR61L/sGN/6NSuXHf7vP0OrA/7xD1PcfGH+ptv95v5Cucro/GH+ptv95v5Cucr+deK/+RpU/wC3f/SUfqeW/wC7R+f5hRRRXzp3BRRRQBr+Gb3yLv7M5/dzHj2bt/hXU1wAYqQy9RyK7yB/Mgjk4O5Qxx06V+lcF4+VWjPDS+xqvR9Pv/M8DNqKjNVF1H0UUV9seQFFFFABRRRQAUUUUAFFFFABRRRQAUUUUAFFFFABRRRQAUUUUAFFFFABRRRQAUUUUAFFFFABRRRQAUUUUAFFFFAGZ4u/5FLWf+wfcf8Aotq+KY/9Wv8Auivtbxd/yKWs/wDYPuP/AEW1fFMf+rX/AHRXvZP8Ejws3+OPzFooor2DxwooooAKKKKACiiigAooooAKKKKACiiigAooooAKKKKACiiigAr2T9layeTxJrWoiRQkFmkLJ3Jd8g/T92fzFeNngZPSvqj4CeGZPDvgOGW6jKXupN9qlUjlVIwi+3y4JHqTXBmVVQoNdXod+W03Oun2Oh8YMNttHzuyzfhxXPVpeI7n7RqTKrZSIbBj17/r/Ks2v5x4gxMcRmNWcdr2+5W/Q/UsDTdOhFP+rhRRRXjHUFFFFABXa6N/yCbX/rmK4qu10b/kE2v/AFzFfa8Ef73U/wAP6o8nN/4cfUt0UUV+lnz4UUUUAFFFFABRRRQAUUUUAFFFFABRRRQAUUUUAFFFFABRRRQAUUUUAFFFFABRRRQAUUUUAFFFFABRRRQAUUUUAZni7/kUtZ/7B9x/6LavimP/AFa/7or7W8Xf8ilrP/YPuP8A0W1fFMf+rX/dFe9k/wAEjws3+OPzFooor2DxwooooAKKKKACiiigAooH3go5J6Dua3dJ8H+K9W50/wAO6nOuwSBvIKKVPQgtgH8KUpKOsnYqMZSdoq5hUV1v/CtfH3/Qqaj+Sf8AxVH/AArXx9/0Kmo/kn/xVZ+3pfzL70X7Cr/K/uZyVFdb/wAK18ff9CpqP5J/8VR/wrXx9/0Kmo/kn/xVHt6X8y+9B7Cr/K/uZyVFdb/wrXx9/wBCpqP5J/8AFUf8K18ff9CpqP5J/wDFUe3pfzL70HsKv8r+5nJUV1v/AArXx9/0Kmo/kn/xVH/CtfH3/Qqaj+Sf/FUe3pfzL70HsKv8r+5nJUV3+j/B/wAeahtZ9KjsE8zYxu51QqP720ZJHPavT/A/wQ0XSyl34knGr3QIYQqCtuh9x1fn1wOOlY1cdQpr4r+hvSwNeo/ht6nBfBD4b3HiS/g1/VoTHotvIHjV0z9tYH7oB/g45PfoO+PonWb5bGzO3b5rDbGvp749BS6hfWum26rtUEDEcKYHH07CuTvrqS8uWuJcbjwAOgHpX5nxZxSqUXSpv949Lfyrv6/8PsfZZPlCik3t+f8AwCCiiivyA+tCiiigAooooAK7XRv+QTa/9cxXFV2ujf8AIJtf+uYr7Xgj/e6n+H9UeTm/8OPqW6KKK/Sz58KKKKACiiigAooooAKKKKACiiigAooooAKKKKACiiigAooooAKKKKACiiigAooooAKKKKACiiigAooooAKKKKAMzxd/yKWs/wDYPuP/AEW1fFMf+rX/AHRX2t4u/wCRS1n/ALB9x/6LavimP/Vr/uiveyf4JHhZv8cfmLRRRXsHjhRRRQAUUUUAFeg/DX4V6z4vQX1y76XpJGUuHjy83/XNT1H+0ePrWh8C/h2vie+Ota1byf2NbMPKUjC3cgPK+6jHPr09a+jb68ttNtl3KFUALHEgA4HYDsBXi5rm8MHCXvJW3b6f8E9fL8teIalJaPZdzD8J+AvCnhceZpelRCfIY3E582UEdwzfd9eMdTW5capYw5El0hIONqncfyFcvqOp3V63zMY4+0aHj8fWqNfk2Y8cylNrDwv5yv8Al/wfkfb4bJYxj7zt5I6/+29N/wCe5/79t/hR/bem/wDPc/8Aftv8K5CivL/11x/8sfuf/wAkdX9k0O7/AA/yOv8A7b03/nuf+/bf4Uf23pv/AD3P/ftv8K5Cij/XXH/yx+5//JB/ZNDu/wAP8jr/AO29N/57n/v23+FH9t6b/wA9z/37b/CuQoo/11x/8sfuf/yQf2TQ7v8AD/I6/wDtvTf+e5/79t/hR/bem/8APc/9+2/wrkKKP9dcf/LH7n/8kH9k0O7/AA/yOtl17T0xtaST/dT/ABrMvPEFxICttGIQf4jy3+ArForixfFWY4iPLzcq/uq346v8TWnltCDva/qOkdpHLyMXY9STkmm0UV88227s7gooopAFFFFABRRRQAV2ujf8gm1/65iuKrtdG/5BNr/1zFfa8Ef73U/w/qjyc3/hx9S3RRRX6WfPhRRRQAUUUUAFFFFABRRRQAUUUUAFFFFABRRRQAUUUUAFFFFABRRRQAUUUUAFFFFABRRRQAUUUUAFFFFABRRRQBmeLv8AkUtZ/wCwfcf+i2r4pj/1a/7or7W8Xf8AIpaz/wBg+4/9FtXxTH/q1/3RXvZP8Ejws3+OPzFooor2DxwooooAKvaDptxrOt2Wk2oPnXk6wqQM4yeTj2GT+FUa9W/Zj0sXnju51KSJmTT7NirhsBZHO0ZHfK7/AMqyxFX2VOU+xtQp+1qRh3PoPR9OsPD+hW+m2UaxWdlCEUAAZAHJPuepPqa5fUbp727edsgHhR6L2Fb/AIsmZLFIl/5av83PYc1y9fg3GmZTqV1hU9I6vzb/AMl+Z+m5Rh4xp+0+S9Aooor4c9gKKKKACiiigAooooAKKKKACiiigAooooAKKKKACiiigAooooAK7XRv+QTa/wDXMVxVdro3/IJtf+uYr7Xgj/e6n+H9UeTm/wDDj6luiiiv0s+fCiiigAooooAKKKKACiiigAooooAKKKKACiiigAooooAKKKKACiiigAooooAKKKKACiiigAooooAKKKKACiiigClr9s95oGo2cbKrz2ksSlugLIQM/nXxGnCKPQYr7pIBGGGQeo9RXx78UPDb+FfG1/pe1RblvPtdowPJckqB9OV/4DXtZPUV5QPGzem7RmczRRRXuHhhRRRQAV7d+yj/AMf/AIi/642//oUleI17d+yj/wAf/iL/AK42/wD6FJXHmH+7S+X5o7Mv/wB4j/XQ9Z8Yf6y1/wB1v5isCt/xh/rLX/db+YrAr+dOJ/8Aka1fl/6Sj9Ty7/do/P8ANhRRRXgHYFFFFABRRRQAUUUUAFFFFABRRRQAUUUUAFFFFABRRRQAUUUUABrt9KRo9NtkYYYRjNcbaQtcXMcCDJdgPw713aqFUKowoGAPavveB8PLnq1+mi/V/p954ucTVow+YUUUV+hnhhRRRQAUUUUAFFFFABRRRQAUUUUAFFFFABRRRQAUUUUAFFFFABRRRQAUUUUAFFFFABRRRQAUUUUAFFFFABRRRQAV5/8AGzwG3jHQkuNORP7Zssm33NtEqH70Z7ZOAQT3HvXoFFaUqsqU1OO6M6tKNWDhLZnw3cQzW9xLbXETwzxOUkjcYZGHBBHY1HX1x4++HPhzxghmvITaagFIS8twFfPH3x0ccDrz6EV4t4g+CPjGxuSuli11e3LYR0lWJ8Y6srkAenBNfR0Mxo1V7zs/M+dr5dWpv3VdeR5hRXSzeAfG8MzxN4V1ZmRipKW5ZSR6EcEe4pn/AAgvjX/oU9Z/8BGrr9tT/mX3nJ7Kp/K/uOdr279lH/j/APEX/XG3/wDQpK8z/wCEF8a/9CnrP/gI1evfs1aBrmi3uutrGkXunrNFAIzcQlN5BfOM9cZH51yY+pB4eSTXT80deApzWIi2n/SPR/GH+stf91v5isCt/wAYf6y1/wB1v5isCv534n/5GtX5f+ko/UMu/wB2j8/zYUUUV4B2BRRRQAUUUUAFFWhp98RkWc5H+4aP7Pv/APnzn/74NdP1LE/8+5fczP21P+ZfeVaKtf2ff/8APnP/AN8Gj+z7/wD585/++DR9SxP/AD7l9zD21P8AmX3lWirX9n3/APz5z/8AfBo/s+//AOfOf/vg0fUsT/z7l9zD21P+ZfeVaKtf2ff/APPnP/3waP7Pv/8Anzn/AO+DR9SxP/PuX3MPbU/5l95Voq1/Z9//AM+c/wD3waP7Pv8A/nzn/wC+DR9SxP8Az7l9zD21P+ZfeVaKtf2ff/8APnP/AN8Gj+z7/wD585/++DR9SxP/AD7l9zD21P8AmX3lWitS30K/kb94qQr6s2f0FbWmaPbWbLK2ZZh0Y9B9BXsYDhnH4uS5ocke8tPw3f5eZy1swo01o7vyIPDenG3j+1zKRK4wqkfdX/E1s0UV+pZfgaWAw8aFLZfi+rPnK9aVabnIKKKK7TIKKKKACiiigAooooAKKKKACiiigAooooAKKKKACiiigAooooAKKKKACiiigAooooAKKKKACiiigAooooAKKKKACiiigAooooAWikooAWikooA57xh/rLX/AHW/mKwK3/GH+stf91v5isCvx7if/ka1fl/6Sj6rLv8Ado/P82FFFFeAdgUUUUAFB6GiigZ2EeraaI1BulyFGeD6fSnf2vpv/P2n/fJ/wrjaK+xXGuNStyR+5/5nlPKKPd/h/kdl/a+m/wDP2n/fJ/wo/tfTf+ftP++T/hXG0U/9dsd/JH7n/mL+yKPd/h/kdl/a+m/8/af98n/Cj+19N/5+0/75P+FcbRR/rtjv5I/c/wDMP7Io93+H+R2X9r6b/wA/af8AfJ/wqa1vrS6kMdvMsjAZIAPSuHrZ8Jf8f8v/AFyP8xXflfFmLxeLp0JwilJ20v8A5mOJyylSpSmm9P67HT0UUV9+eIFFFFABRRRQAUUUUAFFFFABRRRQAUUUUAFFFFABRRRQAUUUUAFFFFABRRRQAUUUUAFFFFABRRRQAUUUUAFFFFABRRRQAUUUUAFFFFABRRRQAUUUUAFFFFABRRRQAUUUUAc94w/1lr/ut/MVgVv+MP8AWWv+638xWBX49xP/AMjWr8v/AElH1WXf7tH5/mwooorwDsCiiigAooooAKKKKACp7O0uLtytvGXx1PQD8ajhjaWZIl+87BR+NdzawR2tukEQwqDH19zX0XD+Rf2pOTm7Qjvbdvsjhx2M+rpJK7Zy0uh6jGu7y0f2R8ms05BIIII6g139YXiu0UxLeqMOpCv7jsa9nO+FKWFw7xGGk/d3T107rbY5MHmUqlRQqLc5ytnwl/x/y/8AXI/zFY1bPhL/AI/5f+uR/mK+d4e/5GdH1O/Hf7vM6eiiiv2c+TCiiigAooooAKKKKACiiigAooooAKKKKACiiigAooooAKKKKACiiigAooooAKKKKACiiigAooooAKKKKACiiigAooooAKKKKACiiigAooooAKKKKACiiigAooooAKKKKAMTxdEWtYZgo+RyCe+D/wDqrmq7y6hS4tpIJPuuuPp71xF3BJa3DwSjDKfzHrX5jxlgJU8UsUl7s9Pmv81+p9DlVdSp+z6r8iKiiivjT1QooooAKKKKACiiigCW1k8m5imxnY4bH0Nd0jrIiyIwZWGVI7iuArR03VrmyUR8Sxf3G7fQ19TwznlPLZyp1vgl17P/ACPOzDByrpShujr6x/FVwiWAt8gvIwOO4A71Wl8SMU/dWgVvVnyKxbq4muZTLPIXc9zXuZ9xRhamFlQwr5nJWbs0kuu9tTjwWXVI1FOorJEVdD4Qh4uLgqOyKe/qf6VgwxyTSrFEpZ2OABXbafbLaWcduvO0cn1Pc15HB+AlWxn1hr3Yfm9Lfr9x1ZpWUKXs+rJ6KKK/Uj5wKKKKACiiigAooooAKKKKACiiigAooooAKKKKACiiigAooooAKKKKACiiigAooooAKKKKACiiigAooooAKKKKACiiigAooooAKKKKACiiigAooooAKKKKACiiigAooooAKoaxpkd+gYERzL0fHUehq/RXPisLSxdJ0q0bxZdOpKnJSi7M4W7tZ7SXy7iMoe3ofoahrvpoo5ozHLGroeoYZrMn0GwkyU8yIk/wtkD8DX59juC68JN4WSlHs9H/AJP8D3KObQa/eKz8jlKK6b/hHLX/AJ+Z/wAhR/wjlr/z8z/kK83/AFSzP+Rfejf+08P3/A5mium/4Ry1/wCfmf8AIUf8I5a/8/M/5Cj/AFSzP+Rfeg/tPD9/wOZorpv+Ectf+fmf8hR/wjlr/wA/M/5Cj/VLM/5F96D+08P3/A5mium/4Ry1/wCfmf8AIUf8I5a/8/M/5Cj/AFSzP+Rfeg/tPD9/wOZqS3gmuJBHBG0jegHSung0CxjwXMspBz8zYH04rSghht4/LhjWNfRRXoYLgvEzkniZKK8tX/l+ZjVzaml+7V2UNG0pLEGSQiScjrjhR6D/ABrSoor9CweDo4OkqNGNoo8OrVnVlzTeoUUUV0m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Hd3FvaW7XF3cQ28K/eklcIo+pPFU9E1vSdcjnk0fUIL6O3l8mWSFtyh8A4z0PBHSvm39pGaZ/ifdQPNI0KWtuVjLkqpKc4HQV6L+yt/yJGq/9hM/+ikoA9dooooAKKKKACiiigAooooAKKKKACiiigAooooAKKKKACiiigAooooAKKKKACiiigAooooAKKKKACiiigAooooAKKKKACiiigAooooAKKKKACiiigAooooAKKKKACiiigAooooAKKKKACiiigAooooAKKKKACiiigDL8QeItB8P2/n61q1pYpjgSyDc30Ucn8BTfCXiLS/FGknVdHkkktPOeJXkjKFiuMkA845718sfGfn4reIieSLvAz2Gxa9z/Zq/5JbD/wBf1x/MUAelUUUUAfLX7R3/ACVa8/69Lf8A9Ar0j9lb/kSNV/7CZ/8ARSV5v+0d/wAlWvP+vS3/APQK9I/ZW/5EjVf+wmf/AEUlAHrtFFFABRRRQAUUUUAFFFFABRRRQAUUUUAFFFFABRRRQAUUUUAFFFFABRRRQAUUUUAFFFFABRRRQAUUUUAFFFFABRRRQAUUUUAFFFFABRRRQAUUUUAFFFFABS1x/wARPiHoPgqFUvme61CRd0VlAR5hHZmJ4VeOp/AGvC9a+KHxB8XX32HR2ns1kOEtdLjJkI935Y/oPagD6fubi3tU33VxDAv96WQIP1qqNa0UsVGsaaWXGR9qTIz071812Hwc+IWsKLi+igtt55N/dln9ckDcetSaj8CvGlrbmWAaVfEAny4ZyGP03KAfzoA+ngQVDKQQehByKK+N9E8Q+LvA2ryw2d3eadcxttntJwShI7MjcfiPwNfS/wALfHun+ONJMkarbanbqPtdpnO3/bX1Qn8uhoA7Giisfxvf3Ol+DdZ1KydUubWylliYruAZVJBwetAGu7LHG0kjKiLyWY4A/Glr4w1bxR4i8Rahbya1rN5ejzkIjeTEa/MOiDCj8q+0G+8aAEooooAUc9KXa390/lXH/Ga4uLX4Xa9cWs8tvMkClJInKOp8xOhHIr5l8PeIvEUniLTI5PEGrujXsCsrXshBBkXII3dKAPsilCsegJ/Clf75+teM/HHw/wDEDVfFdrceE11M2S2SpJ9mvhCvmb2zkbxk4I5xQB5N8Zv+Sq+I/wDr8/8AZFr3P9mkE/C2LAJ/06f+Yr5s8QWuqWWtXdprQmGoxPtuPOk8x92B1bJzxjvXS+EPDvxG1TRluvDC6qdOMjKPs9+Ik3g/N8u8c/hQB9clWA5Uj8KSvCvhJ4Z+JenePbG88Rpqw0xEl803GoCVMlCFyu855x2r3WgD5a/aO/5Ktef9elv/AOgV6R+yt/yJGq/9hM/+ikrzf9o7/kq15/16W/8A6BXSfA3xt4e8H/D/AFWTWLwfaG1AtFaRYaaUeWgyF9ODycDigD6BpwVv7p/Kvm3XfjF418Sah9h8J2T2CnhY7aH7RcMPUnBA/AfjWLe+Dfi5qsf2y+sNfuerfvrz5h64QvkHjpjmgD6rKsOoI/Ckr4ztta8YeE9VeCPUtX0q8hbMkEkjDBOPvI2QcjHUV718GvioviyUaHraRW+shCYpEGI7oAc4H8LjrjoRyPSgD1KiiigApexPYdT6VxPxS+ImmeB7JEaMXuqzrmCzD4wv99z/AAr+p7etfPGreJPHHxC1YWZuL2/kckx2NoCsSj/dXjA9W/OgD6sudd0O2kWO41rTIXZtiq93GCW9ME9auWtxb3SeZa3ENwn96KQOPzFfMFp8D/HVxB5z2umWzMM+XNdDf+O0EfrWHr3hDxt4FmW9uLW8sURvlvbOYmMHP95en44oA+v6K8B+GXxsvI7uLS/GbpNbOQq6iFCvEe3mAcFf9oYI9699RlkRZI2V0YBlZTkEHoQaAFoorH8W+JtE8K6b9v1u+S2Q5EadZJSOyL1J/Qd6ANihiFXc5Cr6k4FfPHiX40eKPEF+ul+C9NksvMYiMrGJ7qX6DBVfwz9apQ/Cv4neJh9t1y+EDPzjUb1mf/vhdwH04+lAH0HLr+gxSRxya5paPKcRq15GCx9ueavW08FzH5ltNFOn96Jww/MV81XnwF8YQ27SW9xo104/5ZJMyFvoWUD9a4GeHxD4S1kwSf2houoQkHCu0bD0Ixww/MGgD7Worxn4M/FubWL2Hw74pkT7dKdtpehQomb+44HAb0I4PTr19noASiiigAooooAKKKKACiiigAooooAKKKKACiiigAooooAKKKKACiiigAooooAKVfvD60lKv3h9aAPjD4hTSz+PdfkmleV/7SnXc7EnAkIA57AAAV9G/s92NnbfDDTbu3tYY7i5MrTyqoDyESMBk9TgAV83+PP+R51//sJ3P/o1q+mPgH/ySXRfpN/6NagDuaKKKAPKv2jPCMGreFX8RWsIGo6YN0jKOZYM/MD67eo/GvBfAniS58J+KbLW7ZiVhfbPGOkkR4dT+HI9wK+yNStI7/TbqxlGUuYHhYezKR/Wvh2WNoZXhbO6NihyMcg4oA+5reaK4t47iBxJFKgkjYdGUjIP5GsH4m/8k58R/wDYNn/9ANY3wF1RtU+FulF33SWm+0f/AIA3y/8AjpWtn4m/8k58R/8AYNn/APQDQB8dWX/H3b/9dU/9CFfc7feNfDFl/wAfdv8A9dU/9CFfc7feNACUUUUAcZ8cP+STeIf+vdf/AEYlfK/hv/kZdK/6/wCD/wBGrX1R8cP+STeIf+vdf/RiV8r+G/8AkZdK/wCv+D/0atAH26/32+tNpz/fb602gD5C+M3/ACVXxH/1+f8Asi17n+zV/wAkth/6/rj+Yrwz4zf8lV8R/wDX5/7Ite5/s1f8kth/6/rj+YoA9KooooA+Wv2jv+SrXn/Xpb/+gVJ8GPhnF41WbVNRvjBptrP5LwxD97M2A2M9FXBHPJ+nWo/2jv8Akq15/wBelv8A+gV6R+yt/wAiRqv/AGEz/wCikoA9M8PaFpHh+wSx0bT4LOFRj92vzN7s3Vj7k1o0UUAcH8bfBtv4q8JXFxFAv9rWETTWsoHzMBy0Z9QQDj0OK+V9MvrnTdQttSspDHc20qzRMOzKcivuUKrfKwBVuCD3FfDF6qpe3CIoVVmdVA7AMcCgD7a0LUYtY0Sx1aDAivLdJ1HpuUHH4ZxVfxdrlp4a8N32uXoLQ2ke7YOrsThVH1JArP8AhZ/yTXw3/wBg2H/0EV5z+1XqzRaRo2iRvgXEz3Mqg9VQALn8WP5UAeJapfat4q8SyXlyTdalqM4UKO7McKg9AOAPYV9Y/Dfwbp/gvw/HYWqI95Ioa8ucfNLJ35/ujoBXzx+z/p6ah8U9M8xdyWqSXWOOqL8v6kV9W0AFMnhiuIHguIkmhkUq8bqGVgexB60+igD5R+N3gpfB/indYxsNKvwZbb0jOfmjz7dR7EV3/wCzN4yluIpvB2oTb2hQzaezHnZn54/fGcj2yO1dH+0ppa33w3e9CgyaddRzA+isdjf+hD8q+d/BmrPoPi3StYRiPst0jvjumcOPxUmgD7Ur5Z/aNd2+K16rOzKltbhASSFBQE4Hbmvqc4zx07V8r/tF/wDJWNQ/69rf/wBFigD0f9li2th4Q1K8+zxfaTftH52wb9nlodu7rjJPFewV5J+yx/yImo/9hNv/AEWlet0AFcP8avCdr4n8FXkhiX+0dPhe4tJsfMNoyyZ/usAePXBruKh1D/kH3X/XB/8A0E0AfDcczwslxExV4yJEPoRyD+Yr7f0W6kvtFsL2UASXFrFM4HTcyAn9TXw4f9Qf93+lfbnhT/kVdH/68IP/AEWtAGlRRRQAUUUUAFFFFABRRRQAUUUUAFFFFABRRRQAUUUUAFFFFABRRRQAUUUUAFKv3h9aSlX7w+tAHxb48/5HnX/+wnc/+jWr6Y+Af/JJdF+k3/o1q+Z/Hn/I86//ANhO5/8ARrV9MfAP/kkui/Sb/wBGtQB3NFFFADo/vr9RXxF4k/5GTVf+v6f/ANGNX24GCnc3AHJr4d1idbnWL65QELNcyyKD1ALk/wBaAPob9liVm8DalCQMRamxB9d0af4V3XxN/wCSc+I/+wbP/wCgGuM/ZftjD8Ori4KY+0ajKwbP3gqov4cg12fxN/5Jz4j/AOwbP/6AaAPjqy/4+7f/AK6p/wChCvudvvGvhiy/4+7f/rqn/oQr7nb7xoASiiigDjPjh/ySbxD/ANe6/wDoxK+V/Df/ACMulf8AX/B/6NWvqj44f8km8Q/9e6/+jEr5X8N/8jLpX/X/AAf+jVoA+3X++31ptOf77fWm0AfIXxm/5Kr4j/6/P/ZFr3P9mr/klsP/AF/XH8xXhnxm/wCSq+I/+vz/ANkWvc/2av8AklsP/X9cfzFAHpVFFFAHy1+0d/yVa8/69Lf/ANAr0j9lb/kSNV/7CZ/9FJXm/wC0d/yVa8/69Lf/ANAr0j9lb/kSNV/7CZ/9FJQB67RRRQA5Pvj618M6h/yELr/rvJ/6Ea+5k++PrXwzqH/IQuv+u8n/AKEaAPsD4Wf8k18N/wDYNh/9BFeM/tVtJ/wl2jqyAINPba2ep8w5H4cfnXs3ws/5Jr4b/wCwbD/6CK8q/avsGFzoGqgHaUmtmOeAQQw/m35UAc9+zGAfiY5I5GmzEf8AfSV9NV8s/s5XSW3xUs0kwPtNtPCuT/EV3D/0GvqagAooooA4/wCNSJJ8KfEQk6C13D6h1I/WvkOThGI4IBxX1h8f7lbb4UauGLAzmKFcepkU/lwa+WdJs5NS1Wz0+FS0l1PHCoAzyzAdPxoA+2NGZn0axd2LM1rESScknYOa+Yv2i/8AkrGof9e1v/6LFfUyRrFGsSABEUKoAwAAMCvln9ov/krGof8AXtb/APosUAemfssf8iJqP/YTb/0Wlet15J+yx/yImo/9hNv/AEWlet0AFQ6h/wAg66/64Sf+gmpqh1D/AJB11/1wk/8AQTQB8Ln/AFB/3f6V9ueFP+RV0f8A68IP/Ra18Rn/AFB/3f6V9ueFP+RV0f8A68IP/Ra0AaVFFFABRRRQAUUUUAFFFFABRRRQAUUUUAFFFFABRRRQAUUUUAFFFFABRRRQAUq/eH1pKVfvD60AfFvjz/kedf8A+wnc/wDo1q+mPgH/AMkl0X6Tf+jWr5n8ef8AI86//wBhO5/9GtXSeBPiJ4t8D2drGbdrrRZ9zQQXSFUYA/MYn7c5zjIz2oA+raK8u0T45eDbyAHUVvtLmx8yPCZVz7MvX8QKs6j8bPAdtbmS3ur29k7RRWrKT9S2AKAN/wCK/iCLw34C1O+aQLPJC1vbAnlpXBAx9OT+FfH0MckjpDChkkchEQdWY8AD6mus+JnjzVPG+ppPdqLWxt8/ZrRWyqZ6sx7sfX8BXe/s+/Du4n1CHxfrltJDbwEPp8Mi4Mz44lIP8I7ep57cgHsvgHQ/+Eb8G6Vopx5ltbgTEDrIfmc/99E034jRST/D/wAQQwoXkbTZwqjv8hreoIDAqwBBGCD0IoA+FYpDGyTKNxQhwPXBzX3Bo+oQatpFnqlswaG7gSZCDnhhnH4dK+V/i94CvPBuuyywQySaJcuWtJxkhM/8s3PZgTxnqMe9XfhT8U9Q8GQ/2XeW7ajo5YssQbbJAT1KE8YJ5Kn8MUAfUtFeeWXxn+H9xAJJNTubVu8c1o+4f98gj9aq618cPBNlCTYvfapNtyqRQGNc+hZ8Y/I0AbXxw/5JN4h/691/9GJXyv4b/wCRl0r/AK/4P/Rq12Hj34neJ/G0U2nxQfY9LA3SWlqpcso5zK+MkDGewrj/AA1/yMuk/wDX/B/6MWgD7df77fWm05/vt9abQB8ifGlHT4reIg6spN0GGRjIKLg17b+zNNHJ8MhGrZaK/nVxjoTtI/QiuL/ab8J3MOrxeL7WIvaXCJDeFV/1Ui8K7ezDAz6getZnwE+Ien+FGu9F1x2i066kE0VwqlvJlwAdwH8JAHI6EUAfStFZml+IvD+quiabrmnXkj52pDcqznAyflznpWnQB8tftHf8lWvP+vS3/wDQK9I/ZW/5EjVf+wmf/RSV5v8AtHf8lWvP+vS3/wDQK9I/ZW/5EjVf+wmf/RSUAeu0UUUAOT74+tfDOof8hC6/67yf+hGvuZPvj618M6h/yELr/rvJ/wChGgD7A+Fn/JNfDf8A2DYf/QRVD40eG5PE/wAP72ztYjLe2+Lq1UDlnTqo+qlhV/4Wf8k18N/9g2H/ANBFdLQB8R+GtWm0PxBp+swAl7O4SbaP4gDyPxGRX2ppt7balp9vqFnIJba5iWWJx3VhkV8//Hf4Z3Gn3tx4p8P2pk0+ZjJeW0Skm3c9XAH8B6n+6fbpl/B34qv4TgGjaxFJdaMWLRvHzJbE9do/iUnnH5UAfTdFcnp/xJ8CX1v50XifT4x3WdzEw/BgDXN+L/jZ4V0u0ddDdtavSP3YRSkKn1Zjz+ABoA539qjXo/s2l+GYnBlMn2y4A/hABVAfrlj+Fcv+zh4ZbWPGv9tTxk2ekDzAx6Gc8IPw5b8BXLaZp3ib4leMppIlNzfXUge5uGUiKBfVj/CoAwB3xgV9UeBvDOn+EfDlvoun5ZU+aaZhhppD95z/AIdgAKANuvlj9ov/AJKxqH/Xtb/+ixX1PXyx+0X/AMlY1D/r2t//AEWKAPTP2WP+RE1H/sJt/wCi0r1uvJP2WP8AkRNR/wCwm3/otK9boAKh1D/kHXX/AFwk/wDQTU1Q6h/yDrr/AK4Sf+gmgD4XP+oP+7/Svtzwp/yKuj/9eEH/AKLWviM/6g/7v9K+3PCn/Iq6P/14Qf8AotaANKiiigAooooAKKKKACiiigAooooAKKKKACiiigAooooAKKKKACiiigAooooAKVfvD60lKv3h9aAPi3x5/wAjzr//AGE7n/0a1fSHwf03T9W+DOiWWqWNve2zRyZinjDr/rX556H3r5v8ef8AI86//wBhO5/9GtX038Cf+STaF/1zk/8ARr0Ac54g+A/he8cyaRfX2lMf4M+fH+Ab5h+dc5H+z3eef+88VW4hyeVs23Y7dWxXvlFAHnPhD4N+EdBmW6uo5dZul+614AY1PqIxx+ea9G7AdAOgoooAKKKKAIb+ztdQs5bK+torq2mXbJFKgZXHuDXlfiH4D+Gb2VptI1C90ksc+VxNGOewOGH5161RQB4fH+z3beYvmeK5ymfmC2QBI9juroNG+BnguydJL2TUdTZTkrNMERvqqAH9e1eoUUAcj4x0vRfD/wAM/Ecem6fZ6dB/ZswYQRBNxKEDJHJ696+W/AkEdz420G3lzsk1K3VsHBx5i19P/HC5jtfhTr7SEDzYFhXJxlndQK+d/gvYtqHxS0GILkRXP2hvlzgRqW/mBQB9eN94/WkoooAbPFFPC8M8SSxOpV0dQysPQg9a8x8RfA/wfqdy1xYSXmjuxy0duwaL8Fb7v4GvUKKAPK/h98HYvCXiy119fEDXjW6SL5RtAm7cpXruPrXqlFFAHBeNPhT4c8WeIJdb1K61OO5kjSMrBKiphRgcFSa2/APg/S/Bel3GnaVNdywzz+exuHDMG2heMAcYAroqKACiiigBQcHNeVTfAnwfLNJK19rW52LHE6dSc/3K9UooApaBplvouiWWkWrSPBZwLDG0hBYqowMkd6u0UUAFcB4t+EXg3xBM90trJpd2+S0tiQisfUoRtP4Yrv6KAPCbj9nr96v2fxWPL3fN5ll8wHth+ta+ifAPw7bSCTVtXv8AUQD/AKuNRAp+uMn9RXr9FAFHQ9H0rQ7FbHR9Pt7G3HOyFMZPqT1J9zV6iigArgvGfwo8N+K/EE2t6ld6nHcyoiMsEqKgCrgYBUmu9ooA57wF4Q0zwXpU+m6VNdSwzTmdjcOGYMVA4wBxwK6GiigAps0YlhkibIV0KnHXBGKdRQB5R/woPwbs2/b9bxjH+vj/APiK9R0+1jsdPtrKIs0dvCkKFupVVAGffAqaigAooooAKKKKACiiigAooooAKKKKACiiigAooooAKKKKACiiigAooooAKKKKAClX7w+tJSr94fWgD4t8ef8AI86//wBhO5/9GtX038Cf+STaF/1zk/8ARr185fE7R9W03xjrNxqGmXdrBPfzyQyyREJIrSEghuhyCO9fRvwI/wCSTaF/1zk/9GvQB21FFFABRRRQAUUUUAFFFUvEF7NpuhX+owWwupLW3eZYS+3zNozjODjgelAF2kdlRGkdlRFGWZjgAepNfOWo/tAeJJoSLLR9JsyQMO7PKR74JArlr3WPiN8RG+yltU1aHOfItodkA+u0Bf8Avo0AdT+0B8RLPxE0fhvQ5Vn063lEtxcqflnkA+UIe6jJ57n6c7f7MXhKeE3PjC+haNJY/s9huGCyk/PIPY4AB+tJ8PfgY0c8WoeMp4nCEMunQNuDe0j+n+yv517lDHHDEkMMaRRooVERQFUDoAB0FADqKKKACiiigAooooAKKKKACiiigAooooAKKKKACiiigAooooAKKKKACiiigAooooAKKKKACiiigAooooAKKKKACiiigAooooAKKKKACiiigAooooAKKKKACiiigAooooAKKKKACiiigBs8Uc8LQzxpLEwwyOoZT9QeKh06xs9Ns0s9PtYrW2QkpFEu1FySTgduSasUUAFFFFABRRRQAUUUUAFI6q6MjqGVgVYHoQeopaKAMHTfBXhDTdn2LwzpMJQkq32VWYZ68kE1uxqscYjjVUQdFUYA/AUt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data:image/jpg;base64,%20/9j/4AAQSkZJRgABAQEAYABgAAD/2wBDAAUDBAQEAwUEBAQFBQUGBwwIBwcHBw8LCwkMEQ8SEhEPERETFhwXExQaFRERGCEYGh0dHx8fExciJCIeJBweHx7/2wBDAQUFBQcGBw4ICA4eFBEUHh4eHh4eHh4eHh4eHh4eHh4eHh4eHh4eHh4eHh4eHh4eHh4eHh4eHh4eHh4eHh4eHh7/wAARCAGo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rK1zWodPHloBLORkLnhfc1xY/McNl9CVfET5Yr+vvNKdKdWXLFXZqsQoySAPU1nXetabbZDXAdh/CnzGuOvtQvL1ibiZiv9wcKPwqpX5XmfifNtxwNLTvL/Jf5ns0cnW9SX3HTXXilulragf7Uh/oKrSeKL5kwsUCH1wTWFRXx9fjXO60m3Xav2SX6HdHL8PFfCWbu+u7pt1xO7+2cD8q2vA5/wBIuRnjYv8AOucpysy/dZl+hxXDlGd1MFmUMdWvNxvu9XdNbu/c0r4dVKTpx0PS6Kw/B9551i1u7EvE3GTztP8Ak1uV/R2U5jTzLB08VT2kr+j6r5M+VrUnSqOD6BRRRXomQUUUUAFFFFABRRRQAUUUUAFFFFABRRRQAUUUUAFFFFABRRRQAUUUUAFFFFABRRRQAUUUUAFFFFABRRRQAUUUUAFFFFABRRRQAUUUUAFFFFABRRRQAUUUUAFFFFABRRRQAUUUUAFFFFABRTJpY4YzJLIqKOpY4rB1LxNDHmOyj81v77cL/wDXrys0zvA5XDnxVRR8ur9FubUcPUrO0Ebs80UERkmkVEHUscVzGr+JJJCYrD92n/PQjk/T0rFvby5vJPMuJWc9h2H0FV6/IOIPELE41OjgU6cO/wBp/wCXy18z3MLlcKfvVNX+BLLPPKxaSaRz6liajJJOSST70lFfnk6tSo7zk36nqqKWyCiiisxhRRRQAUUUUAW9KvZLC9S4TkdHX1Fd9azxXMCzQsGRhkGvNqv6Rqlxp0uU+eI/ejPQ+49DX3vBnF39jzeHxOtGT/8AAX39O/3nm4/A+3XPD4l+J31FYE3ii0VAYoZXYjkHAAqhN4ovGP7uGFB75Jr9QxfHOSYb/l9zP+6m/wDgHjwy7ET+zb1OuorkLXxJfG4jE3leWWAb5egrrxyMivSyTiHB51CcsK37u91bcxxGFqYdpT6hRRRXuHOFFFFABRRRQAUUUUAFFFFABRRRQAUUUUAFFFFABRRRQAUUUUAFFFFABRRRQAUUUUAFFFFABRRRQAUUUUAFFFFABRRRQAUUUUAFFFFABRRRQAUUUUAFFFFABRVTUdStLAL9okwzdFAyTXOaj4luJspaJ5Cf3jy3/wBavnc44py3Kbxr1LzX2Vq/+B87HVQwdWv8K07nT3l5bWib7iZYx7nk/hXP6h4nPKWMX/A5P6CuclkklcySOzsepY5NMr8qzjxGx+LvDCL2Ue+8vv6fL7z2aGVU4az1f4E93dXF1JvuJnkPueB+FQUUV+f1q1StNzqSbb6vVnqRioqyQUUUVmMKKKKACiiigAooooAKKKKACiiigAooooAK7rw3eR3OmRJ5oaWNdrjuPSuFqW2nmtplmgco69CK+n4V4ieR4t1XHmhJWkvLuvNHHjcL9Yha+qPSKKoaJqSaja7+FlXiRfQ+v0q/X9F4PF0cZQjXoyvGSumfLThKEnGS1QUUUV0kBRRRQAUUUUAFFFFABRRRQAUUUUAFFFFABRRRQAUUUUAFFFFABRRRQAUUUUAFFFFABRRRQAUUUUAFFFFABRRRQAUUUUAFFFFABRRRQAUUVzviXWpbaY2doQrgfO/p7CvLzjN8NlGGeJxD0203b7I2oUJ158kTennht03zSpGvqxxWf/b+l4Y/aOnbaefpXEzSyTOXlkZ29WOaZX5VjPFDFSn/ALNRio/3rt/hY9mnk8Le/LXyLerXjX1/JcHIU8ID2UVUoor80xWJqYqtKtVd5Sd38z14QUIqMdkFFFFYFBRRRQAUUUUAFFFFABRRRQAUUUUAFFFFABRRRQAUUUUAFFFFAGhoF59i1KOQtiNjtf6Gu9HIyOleZV03hzXFSNbO9fAHEch9PQ1+oeH3E1LBt4DFStGTvFvZPqvK/wCfqePmmElP97Ba9Tp6KAQwBBBB6EUV+1p3PnwooooAKKKKACiiigAooooAKKKKACiiigAooooAKKKKACiiigAooooAKKKKACiiigAooooAKKKKACiiigAooooAKKKKACiimTTRQoZJpFRR1LHFTKcYJyk7JAlcfWFqviOG2kMNqgncdWz8o/xrP1/XjcBrayJWLo0nQt9Paufr8m4q8QHTm8Nlktt57/KP+f3Ht4PLLrnrL5HUWfikF9t3bhV/vRnOPwrn9Qn+1X01xzh3JGfTtVeivzzM+JMwzTDxoYqfMou+2vzsepRwlKjJygrXCiiivCOkKKKKACiiigAooooAKKKKACiiigAooooAKKKKACiiigAooooAKKKKACiiigByKzsFRSzHoAMmtbT/AA/fXDAzL5Efct1/AVv+FrWGLSoZljAkkGWbuea1q/YeH/DvDVKFPFYyblzJPlWi111e7/A8LFZpNScKatbqR2sMdtbxwRjCIoAqSiiv1iEI04qEVZI8Vtt3YUUUVQgooooAKKKKACiiigAooooAKKKKACiiigAooooAKKKKACiiigAooooAKKKKACiiigAooooAKKKKACiiqt7qFpZyIlzMIy+cZFY18RSw8PaVZKMe7dkVGLk7RVy1RVUalp5G77ZBj/fFUb/xDY26HyX+0SdgvT8TXDic6y/C03Uq1opeq/BdTSGHqzdoxZS8a3DRtbRxyMr8sdpwcVzUkkkhzJI7/wC82akvrqa8uWuJmyzenQD0FQV/PHEedPNMwq14NqDei8krbeZ9RhMP7GkovcKKKK+fOoKKKKACiiigAooooAKKKKACiiigAooooAKKKKACiiigAooooAKKKKACiiigAooooAKKKKAOh0HX47S1W1uo3Kp911549CK1f+Ei0vH+tk/79muJor7bAcf5tgqEaEeWSirK61t8mjz6uWUaknLVXPSLSeO6t0niyUcZGRipa5fwrqyoE0+44BP7pv6Guor9ryDOaWb4KGIg9be8u0uq/wAvI+fxNCVCo4v5BRRRXtHOFFFFABRRRQAUUUUAFFFFABRRRQAUUUUAFFFFABRRRQAUVyfi74jeD/Ceprpuvat9kumiEqp5Lt8pJAOVBHY1jf8AC7fhp/0MQ/8AAaX/AOJrN1qadnJHfTyvG1YqcKMmn1SZ6LRXnX/C7fhp/wBDEP8AwGl/+Jo/4Xb8NP8AoYh/4DS//E0vb0v5l95f9j5h/wA+Jf8AgL/yPRaK86/4Xb8NP+hiH/gNL/8AE0f8Lt+Gn/QxD/wGl/8AiaPb0v5l94f2PmH/AD4l/wCAv/I9Forzr/hdvw0/6GIf+A0v/wATR/wu34af9DEP/AaX/wCJo9vS/mX3h/Y+Yf8APiX/AIC/8j0Wis/w5rWm+INGt9Y0m4+0WVwCYpNpXcASDweeoNaFaJpq5584ShJxkrNBSMyqpZmCgdST0rOu9c022kMbTb2HUIN2K5vxDqzX83lwswtlHA6bj6mvlc74wy/LKMpRmpzWnKmr38+y7nXh8DVrSStZdzb1LxHaW+Ut/wDSJPUfdH41yl9dTXlw087bmP5AegqCivxLPeKcfnT5a8rQW0Vt/wAH5n0GGwVLD6x37hRRRXzh1hRRRQAUUUN8qlmIVR1J4FCVwCism+8T+G7EkXmvaZCw6q1ymfyBzWXL8RvBEZw3iK1b/cV2/ktdlPLsXU1hSk/kzaOGrT1jBv5M6qiuTT4k+B2OP+Ehtx/vRyD/ANlq/aeM/CV2QsHiTS2J7NcBT/49iqnlmNh8VKS/7dY5YWvH4oP7mbtFMt5obiMSW80UyH+KNww/MU+uJxcXZowCiiikAUUUUAFFFFABRRRQAUUUUAFFFFABRRSjmgBKKaskbNtWRGb0DAmn02mtwEooopAFFFS2sEt1cJBCu52PAq6dOdWahBXb0S7ibSV2RVLbW9xcvst4Xkb/AGR0rotP8MfMHvpQR/cT+proreCG3iEcEaxoOyiv0XJPDnGYr95jn7OPbeT/AEXz+48rEZrCGlPV/gcfaaBqYnidolRQ4J+cZAzXaUUV+qZDw7hMjhOGGbfNa93fb5I8bE4qeIac+gUUUV75zBRRRQAUUUUAFFFFABRRRQAUUUUAFFFFABRRRQAUUUUAfJ37XP8AyU21/wCwZH/6G9eO17F+1z/yU21/7Bkf/ob147XzeL/jSP3rhr/kVUP8IUUUVzHuBRRRQAUUUUAfYvwD1Wws/g/oKTTgP5UnygEn/WNXQ69r/wBpT7PZFkjI+dzwT7CvMfg3/wAk00b/AK5yf+jGrrq/Ms/42zGq6uBhaEU3G6vdpab36+R+OYvL6SxtWo9XzS/NhRRRX58ahRRRQAUUVyfjvx9ovhRDDMxu9RIylnEw3D0Ln+Afr6CujC4Sti6ipUYuUn2NaNGpWmoU1ds6xiFUsxCqBkknAArhfFHxT8L6Mzw20z6rdLxstcFAfeQ8flmvGPGPjjxB4okZb668mzz8tpASsY+vdj9f0rmq/Q8s4GhFKeNld/yrb5v/ACPq8FwyrKWJl8l+r/y+89D174veKb8smn/ZtKhPTyk8yTH+839AK4nU9W1XVHL6lqV5eE/89pmYfkTiqVFfa4XLMJhFajTUflr9+59JQwOGw/8ADgl+f37iBQOgA+gpaKK7jqCg89eaKKAJbS4uLOUS2lxNbSDo0MhQ/mK63Q/ib4x0sqp1IX8Q/wCWd4nmZ/4Fw361xtFcuIwWHxKtWgpeqMK2Fo11apBP1R7t4a+Muj3hWHXLKbTZDx5seZYs++PmH5GvSNOvrPUbRbvT7uG6t3+7JC4ZT+Ir5BrR0DW9W0G8+16RfTWkv8Ww/K/synhh9a+PzLgfDVU5YSXI+z1X+a/E+exnDNKa5sO+V9nqv8/zPrWivMvAfxa0/VGjsfEKx6deNhVnB/cSH3z9w/Xj3r00cgEcg8ivznH5bicvqezxEbP8H6M+RxOErYWfJVjZhRRRXCc4UUUUAFFFFABRRRQBjeM/Elh4W0KXVL8lgDsiiU/NK56KP6nsK4ez8N+LvG8a6j4s1i40fTpfmh0yzOxth6b8/wDs2T9OlT65CviT422Gk3Q8yx0Wz+1tEfutKcEZH1KflT/2iWZfAkLKzA/b4+h/2Hr67L6Sw06GHpWVWrZuTV+VPZJPr1bPZw0PZypUoaTnZ3teye1vzbHt8HfCRT/RrjVYJ+0qXQLA+vSs6e88XfDW4ik1O8l8Q+GXcI0zD9/bZ6Zzz+ZIPTg1T8WeFfAul+EJ9U07Vns9ShgEkDRamXZpcAhdu7PJ446fhXc+BvtPiD4cWKeIomme8tWjnEg5kQkgMfcrg5/GunEYmpToqriJurScuVqcbP1i9fwZdStNU1UqydSDdmpKz9U7v8/U6Kxure+sobyzmWa3nQSRSL0ZSODU1ed/A6ae307WvDdxIZG0fUHijJ/uMT/VWP416JXy2ZYT6nip0U7pbPunqvwPKxVH2FaVO97fl0/AK6HwUIPtUzOyiXaAgPp3x+lc9SgkHIJB9RW+SZkssx1PFuHNyvb5WOLEUfbU3C9rnplFYHhDUJrmOW3ncuY8FWPXB7Vv1/SmUZpSzTBwxVJWUuj6dGj5KvRlRm4S6BRRRXpGQUUUUAFFFFABRRRQAUUUUAFFFFABRRRQAUUUUAFFFFABRRRQB8rftYWN9c/Eq2ktrK5nQabGC0cTMM737gV5F/ZOq/8AQLv/APwGf/Cv0GorzquXqpNy5tz7rLuNp4HCww6op8qte/8AwD8+f7J1b/oF3/8A4DP/AIUf2Tq3/QLv/wDwGf8Awr9BqKz/ALLX834Hb/xEOp/z4X/gX/APz4OlaqBk6XfAf9e7/wCFU6/RGZd0Tr2KkV+et+uzULlM52zOM/8AAjXFisK6DWt0z6fhziOWcuopU+Xlt1vvfyXYgooorkPqD6Y+Df8AyTTRv+ucn/oxq66uR+Df/JNNG/65yf8Aoxq66vwLN/8Af63+KX5n5Vjf95qf4n+YUUUV5xzBS0V4r8Y/iI0zz+G9AuMQjKXt1GeXPeND6ep79PXPp5TlVfM66o0l6vokdeCwVXGVVTp/N9i78T/il9leXRvC8ytMMrPfryqHusfYn/a6Dt614vK7yyvLK7SSOSzuzEsxPUknqaaOBRX7RleU4bLKXs6K9X1Z+i4DL6OCp8tNa9X1YUUUGvTO4KK7Pwp8NfE+vqk/2YadZtyJ7sFSw9VT7x/Qe9em6D8HvDNkFfU5brVJR1Dt5Uf/AHyvP5k14GYcTZdgW4znzS7R1/4H4nk4rO8HhnyuV32Wv/APn4so6kD8amit7mX/AFVtPJ/uRM38hX1bpnh3QNMULp+i6fb47pbru/MjNaq/KMLwPQV81V4/gn+7ot+rt+jPHnxUr+5S+9/8A+P3s7yMZksrpB6tAw/pVcsAdpIB9D1r7JLN/eP51TvtM02+Qpe6dZ3KnqJoFf8AmKmnx+r+/Q+6X/AJhxU7+9S/H/gHyHRX0hrXws8HakrGKwfTpT/HaSFR/wB8nK/pXnPif4Pa9p6tPo1xHq0I58vHlzAfQnDfgfwr6DA8W5bi2ouXI/72n47Hq4biDB13aT5X5/57HmtFSXME9rcPb3UMkE8Zw8ciFWU+4PNR19Kmmro9tNNXQV3/AMNviRf+G3j0/UzLe6RnAXrJbj1Q9x/s/liuAorlxuBoY2k6NeN0/wCtDnxWFpYqm6dVXX9bH19pt9aalYw31hcR3FtMu6ORDkMP89qsV80fDTxveeEdR2Sb59Knb/SLcHlT/fT0Yfr+Rr6Q0+8tdQsYb6xnSe2nQPHIh4YGvxrPshq5TWtvB7P9H5n53meWVMDUs9YvZ/11J6KKK8E80KKKKACiiigDzi7caJ8eYLi4+S31vTvIjc9PMXHy/mq/99Cm/tFnb4ChOcf6fH/6A9dR4/8AC8HirRPsjS/ZryB/Os7kdYpB+uD3/A9q5C08cnSwmg/EzR2injICXjW4mguMcB+nX3GfoOlfX4Co8ROhi6K5qlJJSj1aWzXfTRns4aTqTpVqavKFk49Wls1300ZX8ffD/wALaf4BudZ0zTzZX1rbxzpLHK5ycrnIJI7/AIV3PgTVmvvAWl6vqFwGZrMSXEzHA+XIZj+WTWfefETwELJvO1yznhZcGIRM+4em3b+hrlLrUNW+Ika6D4W06TRvDG7F1evEE81c5Koo459B17kDg06WMx2GVPGxlGMZc3PPpG2qV9W+yQ3DEV6KhiE0k780r6K2yvv6I1Pggsl6niPxIyFY9V1Jmhz3RSTn82x+Br0aqmj6daaRpdtplhF5VtbRhI1749T6knkn1NW6+dzPFxxeKnVirJ7ei0X4I83FVlWrSmlo9vRaL8Ap8UbyyrHGu52ICj1NMqS2ma3uI50wWRgwzXJRVN1Iqo/dur+nU5pXs7bmzpVtqGk6pC00LLHKRGxByvPT9a7CsnS9cs70BJCIZv7rHg/Q1rV/R3CmEwWFwko4Gt7Sk3dX3j3X/Asj5TGzqTn+8jZhRRRX1JxhRRRQAUUUUAFFFFABRRRQAUUUUAFFFFABRRRQBmeLNYXw/wCGdS1t4GuFsbZ5zErbS4UZxntXif8Aw0zp3/Qo3n/gYv8A8TXqvxf/AOSXeJv+wbN/6Aa+Fq83HYmpRklBn3vCGRYLM6NSeJjdppLVrp5H0p/w0zp3/Qo3n/gYv/xNH/DTOnf9Cjef+Bi//E1810Vw/X6/c+v/ANS8o/59v/wJ/wCZ9Kf8NM6d/wBCjef+Bi//ABNH/DTOnf8AQo3n/gYv/wATXzXRR9fr9w/1Lyj/AJ9v/wACf+Z9IN+0zZ+cu3wlc+Xj5v8AS1zn/vmvS/hD8RIPiHp1/eQaXLp4s5liKySh92VzngDFfElfTX7G3/IteIP+v2P/ANF1vgsTVnV5ZO6Z4PE3DeX4DL5V6ELSTXVvdnvD/cb6Gvz21X/kKXn/AF8Sf+hGv0Jk+430Nfnrqhzql2RyPPk/9CNXmj+H5mPh58df0j+pXoooryD9OPpj4N/8k00b/rnJ/wCjGrrq5H4N/wDJNNG/65yf+jGrrq/As3/3+t/il+Z+VY3/AHmp/if5hRRWT4w1228N+HbrWLrDCFcRx55kkPCr+J/TNcVGjOtUjTpq7bsjCEJTkoxV2zivjb42bRbL+wNLm26jdJmeRTzBEfT0Zu3oOfSvBBwOKs6pfXWp6jcahfSmW5uJDJI57k+nt2A9BVav3PJMpp5XhVSj8W7fd/1sfpeWZfHA0FBfE935hRRW54K8M6h4q1ldPsRsRcNcTsMrCnqfU+g7n8a9KvWp0KbqVHaK3Z21asKMHObskVvDWg6p4i1NdP0m2M0p5djwka/3mbsP59q988B/DbRfDax3VyqalqY58+VfkjP/AEzU9PqefpXReFfD2meGtJTTdLh2IOZJG5eVv7zHuf5dq1a/Jc+4rr46TpYd8tP8X6/5fefBZnndXFtwp+7D8X6/5C0lZXibxHo3huz+1axepbqf9XH96SQ+iqOT/KvIfE/xl1S5ZofD9lHYQ9BPOBJKffH3V/WvJyzIMdmWtGHu93ov+D8jhweWYnGfwo6d3t/Xoe6ds9u5qhc6zo9sxW41bT4SO0lyin9TXyzq+va3q7ltU1a9u8/wyTHaPoo4H5VmBV/uj8q+uocAafvq2vkv83+h71PhWVv3lT7l/X5H1rF4g0GU7Ytc0xz6Ldxk/wA60YnSVN8TrIv95TkfpXxyVX+6PyqxY3t7YSiWxvLm0cdGhlZD+hq6vAELfu62vmv+CVPhXT3Kv3r/AIJ9f0V87+HPix4q0xlS+ki1a3HVbgbZMezrz+YNeueC/iB4f8UFbe3mNpfkf8elwQGP+6ejfhz7V8tmfDGPy9Oco80e61+/qjxMZk+Kwi5pRuu61NHxb4U0TxRa+TqtoGkAxHcR/LLH9G9PY5FeA/EDwHq3hKbzpP8ATNNdsR3aLgA9lcfwn9D29K+majuYIbq3ktrmFJoZVKyRuuVZT1BFPJeJMTlklG/NT/lf6dvyDLs2r4KVk7x7f5dj49or0D4r/D+TwzOdU0tXl0aVsYPLWzHopPdT2P4Htnz+v2HA46jjqKrUXdP+rPzP0LC4qniqSqU3owr0T4MeNjoGpDRtSmxpV3J8rMeLeU/xeynofwPrXndB5FLH4GljqEqFVaP8PMWLwtPFUnSqbP8ADzPsekrzz4H+LG1zQDpN7Lu1DTlC7mPMsPRW9yPun8PWvQ6/CcwwNTA4iWHqbr8ez+Z+Y4nDzw1WVKe6CiiiuMwCiiigAqO6t7e7gMF1bxXETdUlQMp/A1JRTjJxd0wMaHwn4XhmE0fh3SlkByGFqn+FbKhVUKqhVAwABgAUUVpVxFWr/Ek36u5Upyn8TuFFFFZEhRRRQAVqaZrl7ZYUt50Q/gc9Poay6K7cDmOKwFVVcNNxl5fr3+ZnUpQqrlmrnfaXq1pqAxG+yXvG3B/+vV+vM1ZlYMrFWByCDgiup8Pa8ZWW0vWG88JJ/e9j71+x8Mcf08dOOGx6UZvRS6P17P8AD0PBxmWOmnOnqjo6KZNLHDE0srhEUZJPasy216zuLtbaFJmZjgHbxX3uKzPCYSpClWqKMpbJvV/I82FKc03FaI1qKKK7jMKKhiuoJbiSCOQNJGBvA7UX032azmnxny0LYrB4mkqUqvNeKvdry3+4rld0rExIHUgUV5xc3M9zKZJ5Wdie56V0vhvV0a1jsjBM0kYxlBkEe/pXw+S8fYXMsY8PKHIvstu932slp956GIy2dGnzXv3Oiooor7880KKKKACiiigDlfi//wAku8Tf9g2b/wBANfC1ffPjvSbjXfBmr6NaPGk97ZyQRtITtDMuATjtXzf/AMM4eMv+grov/fyT/wCJry8woVKko8qufonBWbYPA0KscRUUW2rX9DxaivaP+GcfGf8A0FdF/wC/kn/xNL/wzj4y/wCgrov/AH8k/wDia8/6nX/lPtf9Z8p/5/r8f8jxaium+I/gzUvAuux6PqlxbTzvAs4a3JK7SSMcgc8VzNYSi4u0tz2KFeniKaq0neL2YV9Hfskaja6f4W19p3OTex7VAyT+7r5xr2/9mz/kBaz/ANfcf/oFeTnOa1spwc8VRSclZK+2rseHxTRjWy6UJbXX5nt2q65c337tP3MBP3QeW+pr4nu/+Pyf/rq//oRr7CHUV8e3f/H5P/11f/0I18zwhmWKzGviK2Km5S939dl0PK4QowpOrGCstP1IqKKK+6Ptj6Y+Df8AyTTRv+ucn/oxq66uR+Df/JNNG/65yf8Aoxq66vwLN/8Af63+KX5n5Vjf95qf4n+YV4L8f/ER1DxFHoNvJm207mXB4adhz/3yMD6k17Z4h1OLRdCvtWn+5aQNLj1IHA/E4H418l3VxNd3U11cuXnmdpJGPdmOSfzNfV8DZaqteWLmtIaL1f8AkvzPd4awaqVnXltHb1f+S/Mjooor9SPuCzpVhd6pqVvp1jEZbm4kEcaDuT6+gHUn0FfUPgfwzZeFdBi021w8h+e4nxzNJ3b6dgOwrgv2ffDCwWMvii7j/e3GYbPI+7GDhnH+8Rj6D3r1mvynjLOniK/1Ok/cjv5v/gfmfCcQZi69X2EH7sd/N/8AACuD+J/xEtvC6Np2niO61h1ztPKW4PRn9T6L+fHW38VfGSeE9EAtyj6pdgraoeQg7yEeg7ep/Gvm24mmuJ5Li4leaaVi8kjnLMx6kn1o4W4aWN/2rEr3Fsu//A/MWSZOsV++rL3Fsu//AACfVdRvtWv5L/UrqW6uZD80khyfoPQew4qrRRX6pCEYRUYqyR93GKilGKsgoop0MckzbYYpJT6RqW/lTbS3G2luNoqWa1uoBuntbiIerxMo/UVECCMg5FCkpbMSaewUoJVgykgg5BBwQfUUlFMZ698MPinJHJFo/iq4LxEhIL9+qHssp7j/AGu3f1r2gcgEEEHoRXxzXsnwM8cMzR+FNWm3cY0+Vzzx/wAsif8A0H8vSvzrinhiChLGYSNrayivzX6o+PzzJYwi8Rh16r9V+p67eW1veWktpdQpNbzIUkjcZDKeoNfMvxK8JzeEvELWq73sZwZLOVu6d1J/vL0P4HvX0/XN/Enw0ninwtcWKqv2yP8AfWjntIB0+jDg/X2r5vhnOpZbilGb/dy0fl5/L8jx8nzF4Kurv3Xv/n8j5dopWVlYq6lWUkMpHII6g0lftJ+kGz4K12bw34ms9XjyUifbOg/jiPDj8uR7gV9VwSxzwxzwuJIpFDow6MpGQfyr47r6H+BGtnVPBS2Mr7p9Mk8g5PJjPKH8sj/gNfAcdZcp0YYyK1jo/R7fc/zPlOJ8HeEcRHpo/wBP68zv6KKK/MD4wKKKKACiiigAooooAKKKKACiiigAooooAKWkooAuXmpXl3DHDPKWRAMAd/c+tO0fUG025MywpJuG054IHsao06NHkYLGjOx7KMmvSp5njvrccTGbdRbN6v8AG5i6NPkcLaHVp4ptSvz20wb0BBrN1TxFc3SGO3X7PGepByx/HtUFtoOpT4PkeWPWQ4/TrWpaeFlBBurkt/sxjH6mv0CGI4xzil7JRcYvd2UPx3+48xxwFCXNe7+8xNHmvo7wCwJMr8EYyCPeu5aBp7E290wZnTbIU4+uKSysrWzj2W8Kp6nufqasV93wvw1UyjCypYirz826+yr72Xn1Z52MxarzUoq1vvM+HRdMiA22iMR3bn+dXYoo4l2xxog9FGKfRX0eHwGFw38GnGPokvyOSVSc/idwooorrICiiigAooooAKKKKACignAyeKw9S8R21u5jt1+0OOpBwo/HvXnZlm2Dyyn7XFVFFfi/Rbs1pUZ1XaCufNX7XP8AyU21/wCwZH/6G9eO16l+03fSX/xDt5pVVT/Z0Ywv++9eW14UcZSxqWIov3Zao/eOHoOnllGMt0gr2/8AZs/5AWs/9fcf/oFeIV7f+zZ/yAtZ/wCvuP8A9Ar5jjH/AJFNT1j+aJ4i/wBxl6r8z1gdRXx7d/8AH5P/ANdX/wDQjX2EOor49u/+Pyf/AK6v/wChGvnuAN6//bv6nkcK/HV+X6kVFFFfpJ9kfTHwb/5Jpo3/AFzk/wDRjV11cj8G/wDkmmjf9c5P/RjV11fgWb/7/W/xS/M/Ksb/ALzU/wAT/M80/aH1Q2vhK20xGw9/cjcPVI/mP/j22vBK9M/aKvTN4vsrENlbWzDEejOxJ/RVrzOv1rhTDLD5XT7yu/v/AOBY+8yCj7LBRfWV3/XyCrei6fNq2sWel2/+tupliU+mTyfwGT+FVK9F/Z900XnjeS+dcpYWzOP99/lH6Fq9XM8X9TwlSv8Ayp/f0/E7sdiPq2HnV7L8en4nvWn2dvp9hb2FqgSC3iWKNfRVGBUlzNFbW8txcSCOGJDJI56KoGSfyp9ef/HrWG03wQbGJtsupTCDjr5Y+Z/5AfjX4bgMLPH4yFG+s3r+rPzTDUZYmtGmt5M8T8beIJ/E3iS61abcEc7YIz/yziH3V/qfcmsWiiv3yjRhQpxp01ZJWR+p0qUaUFCC0QVp+GdB1TxHqi6dpNuZZSNzsThI1/vMew/n2qppljdalqNvp9lH5tzcyCOJfUn+nc+1fUPgfwxY+FdDj0+0UPKcNcz4+aaTuT7dgOwrwOIs+jlNFKKvUlsv1f8AWp5WcZqsDBKOs3t/mzmvCPwn8PaTGk2rKNXvOpMoxCp/2U7/APAs/hXfWtvBaRCK1git4x0WJAgH4CpKK/IcZmWKxs+evNv8vktj4DEYqtiJc1WTYr/OpV/mU9Q3IrlPE3w+8K68jGfTY7W4PS4tAI3B9SBw34g11VFZYfGV8NPnozcX5MilVqUZc1NtPyPmb4geA9W8JS+dIftmmu22O7RcAHsrj+E/oe3pXJV9g3trbX1nLZ3kCT28yFJI3GVZT2NfMvxK8KyeE/Eb2alnspgZbSRupTPKn3U8H8D3r9V4Y4leY/7PiP4i/Ff5n3GS5y8X+5rfH37/APBOYp0UkkMqTQyNHIjBkdTgqwOQR75ptFfYtX0Z9E1c+pfh34iXxR4UtdTbaLkAxXSj+GVev4Hgj610VeE/s7awbbxFeaJI37q9h82MH/non+Kk/wDfNe61+G8RZcsvx86UV7r1Xo/8tj8xzXCfVMVKmtt16P8Aqx85/G/Qxo/jeW4hTbbain2lMDgPnDj8+f8AgVcLXvf7Q+mi58IWupKv7yxugCf9iQbT+oWvBK/UuGMa8ZltOUnrH3X8v+BY+3yPEuvg4t7rT7v+BYK9F/Z+1Q2fjZ9PZsR6hbMmP9tPmX9N35151Wt4Mvjpvi/SL/OBDeRlv90sAf0Jr0M2wyxWCq0e6f39PxOvMKHt8LUp90/v6H1hRSsMEikr8BPy0KKKKACiiigAooooAKKKKACiiigAoop8Uck0gjijZ3PQKMmqhCU5KMVdsTaSuxlORWdgqKWY9ABkmt3TvDVxLh7xxCv90ct/gK6Sw0+0slxbwhT3Y8sfxr7zJfD7McdaeI/dQ8/i+7/Ox5uIzSlT0hqzmtM8N3E2JLxvIT+6OWP+FdPY2VtZx+XbxKg7nufqasUV+uZLwxl+Tx/cQvL+Z6v/AIHyPDxGLq137z07BRRRX0JzBRRRQAUUUUAFFFFABRRRQAUUUUAFNkdY0LyMFUDJJPAqnqupW9lbSN5yecAdiZySfpXHajql5fgLPJhB/AowK+Q4i4yweTfu/jqNaJbfN9DuwuAqYjXZF7xBrbXbG3tWK2/Qt0L/AP1qw6KK/Bc1zbE5riHiMTK7f3Jdl5H0lGhCjHlgjwH9oj/kerf/ALB8f/ob15vXpH7RH/I9W/8A2D4//Q3rzev2Ph7/AJFdD/Cj9Syf/caXoFe3/s2f8gLWf+vuP/0CvEK9v/Zs/wCQFrP/AF9x/wDoFcHGP/IpqesfzRzcRf7jL1X5nrA6ivj27/4/J/8Arq//AKEa+wh1FfHt3/x+T/8AXV//AEI189wBvX/7d/U8jhX46vy/Uiooor9JPsj6Y+Df/JNNG/65yf8Aoxq66uR+Df8AyTTRv+ucn/oxq66vwLN/9/rf4pfmflWN/wB5qf4n+Z80/Gafz/iXq/pG0cQ/CNf65rj66T4oMW+ImvE/8/jD9BXN1+35XHkwVGP92P5I/SsvXLhaS/ur8gr239my1C6RrN7jmS5jiB9lXP8A7PXiVe/fs7KB4GuW7tqEmf8AvhK8PjKbjlU0urS/G/6Hm8RyawLXdr/M9Irwv9o69MniXTNPz8tvaGQj/adyP5IK90r52+PbFviPOD0W1hA/In+tfE8E01PM1J9It/p+p83w7BSxyfZN/p+pwVFFFfsB+gnqn7Omjpc65f63KoIsoxDDns75yfwUY/4FXuVeafs6Rqvgq8kH3n1B934ImK9Lr8T4rxEq2aVb/Z0XyPzbO6rqY6pfpp9wUUUV86eUFFFFABXB/HXR01LwLNeKmZ9NcXCHvsJ2uPyOf+A13lUvEFidT0HUNNBVTdW0kILdAWUgE/nXdlmKeExdOsnazX3dfwOjC1nQrwqLo0fI1FenD4KeI8D/AIm2k/nJ/wDE0v8AwpXxF/0FdJ/OT/4mv2X/AFkyv/n+j9C/trAf8/F+Jxvw+vTp3jjRbsHAW8jVv91jtP6NX1UeDivDLP4M+IoLyCf+1dK/dSpJwZM8MD/d9q9zY5Yn1Nfn/GWNwmMq0qmHmpaNO34fqfK8QYrD4mrCdGV9LM5v4n2ovPh7rkOMkWjSD6p8w/8AQa+XK+u9atGv9FvrFGVWubaSFS3QFlIBP514kPgp4jAA/tbSfzk/+Jr0ODc3wuDw9SniKijrdX9Dq4ezChhqc41pW1ujzGgsUG9eq8j6ivT/APhSviL/AKCuk/nJ/wDE0jfBTxGVI/tbSeR6yf8AxNfYPiPK/wDn+j6D+2sB/wA/F+J7nZTfaLK3uP8AnrEj/mAf61LVbSbeS00qztJWVpILeOJmXoSqgEj8qs1+IVeX2kuXa5+bO13YKKKKzEFFFFABRRRQAUUVoafo99e4McJSM/xvwP8A69dWDwOIxtRU8PByl2SuRUqQpq8nYz6sWdndXj7beFpPUgcD8a6nT/DdpBhrljcP6HhfyrajRI0CRqqKOgAwK/R8o8NMRVtPHz5F/KtX9+y/E8mvm8VpSVzm9P8AC44e+mz/ALEf9TXQWlpb2qbLeFIx7Dk1NRX6hlXD2XZVH/ZqaT7vV/eeRWxVWt8bCiiivaOcKKKKACiiigAooooAKKKKACiiigAoopHZUQu7BVAySTwKTaSuwFJCgknAHUmub1nxEih7exG84IMueB9PWqXiHW2vGNvasVtx1Pd//rVh1+P8V8fTcpYXLZabOff/AA/5/ce7gssVlOr93+YpJJyTknqTSUUV+Sttu7Pb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Z8xfFqPyviRri+twH/ADRT/WuWrvvj3aG3+Ic02MLdWsUo9yAUP/oNcDX7Xk9RVMBRkv5V+R+kZbPnwdJ/3V+QV7v+zjMH8Jajb94r8sfo0a/4GvCK9a/ZuvwmqaxpbN/roY50HuhKn9GFeZxdRdXKqluln+JxcQU3PAyt0s/xPbK+fv2hLcw+PI58cXFjGwPurMp/kK+ga8k/aQ0wyafpOsoufJle2kPoHG5f1U/nX59wfiFRzSCf2k1/X3HymQVVTx0L9bo8Uooor9mP0U9s/Zuv1fS9X0ssN8U6XCj1Vl2n9VH5161Xy98NfEf/AAi/i221CQn7I4MN0B/zzbGT+BAP4V9QRuksaSROrxuoZWU5DA8gg1+P8Z4CWHzB1re7PX57P/P5n59xDhZUcW59Ja/5/wBeYtFFFfInhBRRRQAUUUUAFFFFABRRRQAUUUUAFFFFABRRRQAUUUUAFFFFABV/R9Mm1KVljdURMbmPvVCtvwjerbX5gk+7PgA+jdq9rh3D4TE5lSo4z+HJ2fT0/Gxz4uU4UZSp7m/p2h2NnhvL86Qfxvz+QrToor+lsFgMNgafs8PBRj5L+rnyVSpOo7ydwooorrICiiigAooooAKKKKACiiigAooooAKKKKACiikdgqlmOABkmk2krsClrGpRabCryI7lzhQvrXI6tq91qB2sfLh7Rr0/H1qTxBq39pSKiRhYY2JU9z71lV+CcY8W18diZ4bC1f3G2ml+93u1f5H0uAwMacFOa94KKKK+APT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eO/tJacSmj6uq8AvayH6/Mv8AJq8br6e+KujnW/AmpWsabp4k+0wjvvj5x+I3D8a+YQcgEdDX6hwXjFXy5U+sG18t0fa8N4j2mE9n1i/weoV0nwz1hdD8caZfSNtgaTyJz2CP8pP4Eg/hXN0HkYr6fE0I4ijKlPaSa+89uvSjWpypy2asfY561j+M9Fj8ReF7/R3wGni/dMf4ZByh/MCsr4T+Ih4j8HW00sm69tQLe6GeSyjhv+BDB+ua6yvwSrTrZdi3F6Tg/wAj8tnCphqzi9JRf4o+PJ4ZbeeS3njaOaJykiHqrA4I/OmV618e/CDW92fFenxZgmIW+VR9x+gk+h4B98eteS1+45XmNPMcLGvT67rs+qP0vAYyGMoKrH5+TCvTvhN8SBocceh687tpoOLe4wWNt/skdSn6j6dPMaKrMMuoZhQdGurr8U+6KxmDpYuk6dRafl6H2FazwXVtHc2s0c8Eg3JJGwZWHqCOtSV8n+HvEmu+H5C2j6nPaqTlowd0bH3Q8fpXdab8atehQLf6Vp95jqyM0TH+Y/SvzXG8D42lJ/V5Ka+5/jp+J8biOGsVB/umpL7n+P8Ame7UV5FB8cLUj/SPDdwp/wCmd0pH6qKmHxu0rv4f1D8Jkrynwrmyf8H8V/mcLyXHr/l2/wAP8z1eivKf+F3aP/0ANR/7+x0f8Lu0f/oAaj/39jqf9V82/wCfL+9f5i/sbHf8+n+H+Z6tRXlP/C7tH/6AGo/9/Y6P+F3aP/0ANR/7+x0f6r5t/wA+X96/zD+xsd/z6f4f5nq1FeU/8Lu0f/oAaj/39jo/4Xdo/wD0ANR/7+x0f6r5t/z5f3r/ADD+xsd/z6f4f5nq1FeU/wDC7tH/AOgBqP8A39jpf+F3aP8A9ADUf+/sdH+q+bf8+X96/wAw/sbHf8+n+H+Z6rRXlP8Awu7R/wDoAaj/AN/Y6P8Ahd2j/wDQA1H/AL+x0f6r5t/z5f3r/MP7Gx3/AD6f4f5nq1FeU/8AC7tH/wCgBqP/AH9jpf8Ahd2j/wDQA1H/AL+x0f6r5t/z5f3r/MP7Gx3/AD6f4f5nqtFeU/8AC7tH/wCgBqP/AH9jo/4Xdo//AEANR/7+x0f6r5t/z5f3r/MP7Gx3/Pp/h/merUV5T/wu7R/+gBqP/f2Oj/hd2j/9ADUf+/sdH+q+bf8APl/ev8w/sbHf8+n+H+Z6zBG80yQx4LuwVc+tdTpHh1IlSa7dvOVgwVDwMH9a8Ah+OWlRSpKmg6iGRgw/ex9RXTx/tLaHsHmeGNTD45xNHj+dfc8GcNUKU51MzpNTVuW+q/DqjzsfkmbySVGk7ddv8z3mivCP+GltB/6FnVP+/sf+NH/DS2g/9Czqn/f2P/Gv1n67Q/mPF/1Wzf8A58P71/me70V4R/w0toP/AELOqf8Af2P/ABoH7S2g5H/FM6p/39j/AMaPrlD+YP8AVbNv+fD+9f5nu9FR20ont45gCBIgYA9sjNSV1HgNWdgooooEFFFFABRRRQAUUUUAFFFFADZZI4ozJK6og6ljgCub1jxFG8UlvZx7wwKmRuBg+grJ1vU5tQuD8xWBT8idvqfes6vxTiXxBrV5Sw2X+7DZy6v07L8fQ+gwmVxilOrv2Ciiivy89gKKKKA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H5H618u/ErQD4b8Y3tgqFbZ28+1PYxscgfgcr+FfUVcB8b/C7a74Z/tG0j33+mhpFAHMkX8a/hjcPofWvY4SzRYHGqE37s9H69H+nzPQyPGrC4lKT92Wj/RnzxRQORxRX7Kfop1fwv8Vt4U8SpcTMx0+5AivFHZc8OB6qefpkV9MxSRyxJLE6yRuoZHU5DA8gg+lfHder/Bbx+un+X4a1ufbaM2LK4c8Qk/8ALNj/AHSeh7Hjp0+G4vyCWKj9coL31uu67+q/I+X4gyp1V9ZpLVbruu/y/I9suYYbm3kt7iJJYZVKSI4yrKeCCK+dvij8P7rwvdPf2KST6LI3yv1a3J/gf29G79Dz1+jaZNHHNC8M0aSRupV0dQVYHqCD1FfC5JnlbKa3NHWL3Xf/AIJ8zl2Y1MDU5oap7rufHdFezeO/hAJHkvvCbqhOWawlbC/9s2PT6Hj3ryLU7C+0y7az1G0ntLhescyFT+HqPcV+wZbnGEzKHNQlr1XVfI/QMFmOHxkb05a9upWooor0zuCiiigAooooAKKKKACiiigAooooAKKKKACiiigAooooAKKKKACiiigAooooAKVfvD60lKv3h9aaFLZn6E6X/wAgy1/64p/6CKs1W0v/AJBlr/1xT/0EVZr6tbH821PjYUUUUyAooooAKKKKACiiigAooooA4TxHZrZ6m6Rrtjcb0/Hr+tZtdt4p083lj5ka5lh+Ye47iuJr+ceNMmeV5nPlVoT96PbXdfJ/hY+qy/Ee2oq+60YUUUV8kdwUUUUAFFFFABRRRQB4D+0R/wAj1b/9g+P/ANDevN69I/aI/wCR6t/+wfH/AOhvXm9fuvD3/Irof4UfpmT/AO40vQK9v/Zs/wCQFrP/AF9x/wDoFeIV7f8As2f8gLWf+vuP/wBArg4x/wCRTU9Y/mjm4i/3GXqvzPWB1FfHt3/x+T/9dX/9CNfYQ6ivj27/AOPyf/rq/wD6Ea+e4A3r/wDbv6nkcK/HV+X6kVFFFfpJ9kfTHwb/AOSaaN/1zk/9GNXXVyPwb/5Jpo3/AFzk/wDRjV11fgWb/wC/1v8AFL8z8qxv+81P8T/MKWkorzjmPnX4x+Dj4b1w6hYxEaVfOWjwOIZOrR+w7j2yO1cHX1zrulWOt6TcaXqMIltp12sO4PZgexB5Br5k8ceF9Q8Ka09heAyRNlra4AwsyevsR3Hb8q/XuFM/WOorD1n+8j+K7+vf7z7zIc1WIgqFR++vxX+a/wCCYNB5FFFfYH0R6n8MPig+lpFo/iSR5rFcLDd8s8A7K3dl9+o9x09vtZ4Lq2jubWaOeCRQ0ckbBlYeoI618e10Pg7xlrvhWfOm3Ia2Y5ktZstE/vj+E+4x+NfEZ9whTxjdfC+7Pquj/wAn+B8zmnD8azdXD6S7dH/l+R9S1V1TTdP1S2NtqVjb3kP9yaMOB9M9PwrivC3xY8NasqRajI2j3R4KznMRPtIOPzxXeQSxXEKzW8sc0TDKvGwZT9CK/N8TgsZl9T97Fwa6/wCTPj62HrYadqkXF/1szgtV+EPhC8Ytare6cx7QTbl/J81zt58Dxk/YvEhA7Ce1z+qt/SvYqK76HE2aUVaNZv1s/wAzqpZxjaekaj+ev5nhUvwT19T+71nS3HuJF/oaiPwW8S9tS0k/8Dk/+Jr3qiu1caZqvtL/AMBR0/6w47+ZfcjwP/hTHij/AJ/tJ/7+v/8AE0f8KY8Uf8/2k/8Af1//AImvfKKr/XXNO8fuH/rFjv5l9yPA/wDhTHij/n+0n/v6/wD8TR/wpjxR/wA/2k/9/X/+Jr3yij/XXNO8fuD/AFix38y+5Hgf/CmPFH/P9pP/AH9f/wCJo/4Ux4o/5/tJ/wC/r/8AxNe+UUf665p3j9wf6xY7+ZfcjwP/AIUx4o/5/tJ/7+v/APE0f8KX8Uf8/wBpP/f1/wD4mvfKKP8AXXNO8fuD/WLHfzL7keB/8KY8Uf8AP9pP/f1//iaP+FMeKP8An+0n/v6//wATXvlFH+uuad4/cH+sWO/mX3I8D/4Ux4o/5/tJ/wC/r/8AxNH/AApjxR/z/aT/AN/X/wDia98oo/11zTvH7g/1ix38y+5Hgf8AwpjxR/z/AGk/9/X/APiaP+FMeKP+f7Sf+/r/APxNe+UUf665p3j9wf6xY7+ZfcjwP/hTHij/AJ/tJ/7+v/8AE0f8KX8Uf8/2k/8Af1//AImvfKKP9dc07x+4P9Ysd/MvuR4H/wAKY8Uf8/2k/wDf1/8A4mr2l/AbxZqBZYdU0UOvVTLJnHr9yvbqltp5badJ4WKuhyDXZgOOMXDEReKSlT6pKzt5GdXiHMXF8klf0R41/wAM5eNf+glov/f2T/4ij/hnLxr/ANBLRf8Av7J/8RX1Bo+oxajaiRcLIOHT0P8AhV2v2zC0cHi6Ma9F3jJXTufPz40zeEnGUldf3UfKX/DOXjX/AKCWi/8Af2T/AOIpR+zl41BB/tHRf+/sn/xFfVlFdH9n0exD42zZ/aX/AICiKyjaGzghbBZI1U49QMVLRRXcfJt3dwooooEFFFFABRRRQAUUUUAFFFFABXI+KNINvI17br+5Y5dR/CfX6V11I6q6lWUMpGCD3rw8/wAioZ1hHQq6PeL7P+tzow2Ilh580TzOitfxFpJsJvNhBNu54/2T6VkV/N+ZZbiMtxMsNiFaS/HzXkz6ujVjWgpx2CiilrgSbNRKKKKA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YUUUV5xzBWV4q8P6b4l0iTTdTi3Rn5o5F4eJ+zKex/n0rVorSjWnRmqlN2a2ZUJyhJSi7NHyz438Jap4T1L7NfJ5lvIT9nukHySj+jeq/zFc/X15q+m2OrafLp+pWsd1bSjDRuOPqPQ+hHNeFeP/hXqWimS+0MS6lpwyxjAzPCPcD749xz6jvX6vkPFtHGJUcU+Wp36P8Ayfl9x9xlefwrpU8Q7S79H/kzziiiivsz6QKuaVquqaTJ5ml6jd2TZz+4lKA/UDg1ToqZwjNcsldEyhGa5ZK6O4034reNLMBZL63vVHa5t1J/NcGt+z+N2qqB9s0Gxm9TFM8f8wa8ooryK3D2WVvior5aflY8+pk+Bqb018tPyPaI/jhbY/eeG5wf9m7U/wA1FSD436f38O3o+lwn+FeJ0VxvhDKX/wAu/wAX/mcz4ewH8r+9ntv/AAu7Tf8AoXr7/v8ApS/8Lu03/oXr7/v+leI0VP8AqflP/Pt/e/8AMP8AV3A/yv72e3f8Lu03/oXr7/v+lH/C7tN/6F6+/wC/6V4jRR/qflP/AD7f3v8AzD/V3A/yv72e2/8AC7tN/wChevv+/wClL/wu7Tf+hevv+/6V4jRR/qflP/Pt/e/8w/1dwP8AK/vZ7d/wu7Tf+hevv+/6Un/C7tN/6F6+/wC/6V4lRR/qflP/AD7f3v8AzD/V3A/yv72e3f8AC7tN/wChevv+/wClJ/wu7Tf+hevv+/6V4lRR/qflP/Pt/e/8w/1dwP8AK/vZ7b/wu7Tf+hfvv+/6Uv8Awu7Tf+hevv8Av+leI0Uf6n5T/wA+397/AMw/1dwP8r+9ntv/AAu7Tf8AoXr7/v8ApR/wu7Tf+hevv+/6V4lRR/qflP8Az7f3v/MP9XcD/K/vZ7d/wu7Tf+hevv8Av+lH/C7tN/6F6+/7/pXiNFH+p+U/8+397/zD/V3A/wAr+9nt3/C7tN/6F6+/7/pR/wALu03/AKF6+/7/AKV4jRR/qflP/Pt/e/8AMP8AV3A/yv72e62Hx6s7K5WeDQb4EdR56YYehroh+0xo+BnwrqGe/wDpCf4V80UV7+VYWGU03Twt1F62buvlfY5a3CWV1necHf1Z9Mf8NMaP/wBCtqH/AIEJ/hR/w0vo/wD0K2of+BCf4V8z0o+8PrXq/wBoV+5g+C8pt8D/APAmfodayie1inClRIgcA9sjNSVW0n/kFWn/AFwT/wBBFWa99bH4vNWk0FFFFMkKKKKACiiigAooooAKKKKACiiigCO5hjuIHhlUMjjBFcBqlm9jevbvyByp9R2Neh1R1PSrXUGRrjeCmQCpxkV8Zxlwx/beHjKjZVY7N9V1T/Nf8E78BjPq83zfCzjdH0+TULwQrkIOZG9BXbRWFpFam3jhRUKlTxyfxp9lZ29nD5VvGEXv6k+9T1fC/CdDJ8M1VSlUlu/0Xl+YsZjZV56aJHn13pt5b3LQG3kbB+UqpIYetXtP8O3txhp8W6f7XLflXZ0V5WH8Nctp13UqTlKN9I7fJtav8DaWbVnGyVn3OK1nQ7iyLSwgy24GS3ceuRWPXpNyFa3kV/ulDn6YrzevheO+HsNlGIpzw2kal9O1rbeWp6WW4qdeLU90eAftEf8AI9W//YPj/wDQ3rzevbPjD4H8R+JPFMOoaRawS262aREvcKh3BmJ4P1FcZ/wqfxv/ANA+1/8AAxK+pyPNsDSy6jCpWimoq6bR+pZVmGFp4OnCdRJpdzhq9v8A2bP+QFrP/X3H/wCgVxP/AAqfxv8A9A+1/wDAxK9P+C3hjWPDGl6lb6xBFFJcXCSRhJQ+VC4PTpzXFxVmmDxGWTp0qsZO60TT6o588x2GrYOUKdRN3Wz8zvx1FfHt3/x+T/8AXV//AEI19hDqK+dbj4U+NnuZXWwtSrSMwP2tOhJNeHwRjcPhXW9vNRva13bueZw3iqNCVT2slG9t/mcFRXc/8Kn8b/8AQPtf/AxKP+FT+N/+gfa/+BiV99/beXf8/wCP/gSPqv7UwX/P2P3o9f8Ag3/yTTRv+ucn/oxq66uf+HGl3uieCtN0vUI1juoEYSKrhgCXY9R14IroK/E80nGpjasou6cn+Z+cYuSlXnKL0bf5hRRRXCc4UUUUAFLSUUAch4y+Hfh3xKz3EkJsb9v+Xm2ABY/7a9G/n715H4n+FfinRy8tpCurWw532v8ArAPeM8/lmvouivoss4ox+ASipc0ez1+57o9XB5zisJaMZXj2f9aHx3KjxStDLG8cinDI6lWH1B5ptfW+saLo+sR7NV0y0vR2M0QYj6HqK47VPhD4Pu8tbR3unsf+eE+5R+D5r7PC8d4OaSrwcX5ar9H+B9FQ4ooS/iwa9Nf8j55or2O++CByTYeI+OwuLX+qt/SsW6+DPimPPkXmlXA/66uh/Va9ulxPlVXasl63X5o9GGeYGf8Ay8t6pr9Dzaiu8f4R+Nl6Wti30vF/rUbfCjxwP+YdbH6Xkf8AjXUs8y5/8v4/ejdZrgn/AMvY/ejh6K7f/hVPjj/oF2//AIGR/wCNH/CqfHH/AEC7f/wMj/xp/wBt5d/z/j/4Eiv7Twf/AD9j96OIort/+FU+OP8AoF2//gZH/jR/wqnxx/0C7f8A8DI/8aP7by7/AJ/x/wDAkH9p4P8A5+x+9HEUV2//AAqnxx/0C7f/AMDI/wDGj/hVPjj/AKBdv/4GR/40f23l3/P+P/gSF/aeD/5+x+9HEUV2/wDwqnxx/wBAu3/8DI/8aP8AhVPjj/oF2/8A4GR/40f23l3/AD/j/wCBIf8AaeD/AOfsfvRxFFdv/wAKp8cf9Au3/wDAyP8Axo/4VT44/wCgXb/+Bkf+NH9t5d/z/j/4Eg/tPB/8/Y/ejiKK7f8A4VT44/6Bdv8A+Bkf+NH/AAqnxx/0C7f/AMDI/wDGj+28u/5/x/8AAkH9p4P/AJ+x+9HEUV2//CqfHH/QLt//AAMj/wAaP+FU+OP+gXb/APgZH/jR/beXf8/4/wDgSD+08H/z9j96OIoruYvhN48lcRx6TC7E4AF3GSf1rTHwJ+JeP+QPbf8AgbF/jXdhK9PGpyw8lNLtr+RlPOcvp/FWivmjzOivTf8AhRPxK/6A9r/4Gxf40f8ACifiV/0B7X/wNi/xrs+rVv5WZ/29ln/QRD/wJHmVFem/8KJ+JX/QHtf/AANi/wAaP+FE/Er/AKA9r/4Gxf40fVq38rD+3ss/6CIf+BI8ypR94fWvTP8AhRPxK/6A9r/4Gxf40D4E/ErI/wCJPbf+BsX+NH1at/KxPPsst/Hh/wCBI+vdJ/5BVp/1wT/0EVZqDT43hsLeKQYdIlVh7gCp6+lWx+BTd5MKKKKZIUUUUAFFFFABRRRQAUUUUAFFFFABRRRQAUUUUAFBIAJPAFFQahHJNYzxRcO8ZVfqRWdacoU5SirtJ6d/IcVdpM5nX9eNwHtbPiI8NJ3b6e1c/V7UdKvLCNZLhVCsdoKnPNUa/mXiLGZjisY5Zimp9E9LLpZH12Fp0oU/3WwUUUV4R0hRRRQAUUUUAFFFFABRRRQAUUUUAFFFFABRRRQAUUUUAFFFFABRRRQAUUUUAFFFFABRRRQAUUUUAFFFFABRRRQAUUVNa2891KI7eJpG9AOn1rSlSnWmoU023slqxSkoq7Ia1NH0W41AiRsxQd3I5P0rZ0jw5FDtmvSJZOoQfdH+NdAAAAAMAdq/VOHPDuc7V8z0X8nX/t59PRa+h4uLzVL3aP3lawsbaxiEdvGF9WPU/U1Zoor9eoUKWHpqnSioxWyWx4cpOTu3qFFFFaiCiiigAooooAKKKKACiiigAooooAKKKKACiiigAooooAKKKKACiiigAooooAKKKKAMjxNd2cVk1tcAs8qnYAM4I6H864mtfxbIz606noiqB+Wf61kV/OnHGayx+a1ItJKm3Fd3bv8AO9j6nLqKp0U++oUUUV8ed4UUUUAFFFFABRRRQAUUUUAFFFFABRRRQAUUUUAFFFFABRRRQAUUUUAFFFFABRRRQAUUUUAFFFFABRRRQAVNZ2015cLBAu52/Ie5pkMck0qxRqWdjgAd67nQtMTTrbBw07/fb+g9q+r4U4Zq55ife0pR+J/ovN/gcWNxiw8NPiexm2PheNSGvJi/+wnA/Ot62t4LaMRwRLGo7KKlor94yvIcvyuNsLSSffd/e9T5utiatZ++wooor2DAKKKKACiiigAooooAKKKKACiiigAooooAKKKKACiiigAooooAKKKKACiiigAooooAKKKKACiiigDK1nRYdRkE3mGKUDG4DII96pW/hWFWzPdO49FXbXRUV89iuFcoxWIeJrUE5vffX1V7HTDGV4R5Iy0OS8WWlvZwWsVtEEUlicdSeOprn66/xrCXsIpgP9XJz9DXIV+Lcd4VYbOJxhHljaNktFa1tPuPoMtnz0E29dQooor447wooooAKKKKACiiigAooooAKKKKACiiigAooooAKKKKACiiigAooooAKKKKACiiigAooooAKUAkgAZJ6CnQxyTSrHEhd2OAoHJrsNB0OOzAnuAslx+ifT3r6Lh7hrFZ3W5aStBby6L/ADfkcuKxcMPG737C+G9JFlELidQbhx/3wPT61s0UV/RWWZbQy3DRw2HVor8fN+bPlatWVWbnLcKKKK7zMKKKKACiiigAooooAKKKKACiiigAooooAKKKKACiiigAooooAKKKKACiiigAooooAKKKKACiiigAooooAKKKKAIry3S6tZLeT7rrj6V59fWstncvbzLhlPB7Eeor0aqeq6bb6jDsmGGH3XHVa+L4x4W/tuiqlF2qw2812f6HfgcZ9XlaXws8+orQ1TSbywYmRN8XaRen4+lZ9fgWMwOIwVV0cRBxkujPpqdSNSPNF3QUU6NGkkWNFLMxwAO5rUuPD+oww+bsRwBkqjZIrXCZXjMZCVTD0nJR3sr2JnWp02lJ2uZNFFFcBqFFFFABRRRQAUUUUAFFFFABRRRQAUUUUAFFFFABRRRQAUUUUAFLSVveDHT7fLEybi6ccZAxXp5Pl6zLG08K58vO7X3McRV9lTc7XsYaI7nCozH0AzWlYaFqF0wLR+QndpOP0ruFVV+6oH0FLX6xgfDDCU5qWJrOa7JW/wA3+R4tTN6jVoRsUNJ0u205P3Y3SEfNI3U/4Vfoor9IwmEoYOkqNCKjFbJHkznKcuaTuwoooroJCiiigAooooAKKKKACiiigAooooAKKKKACiiigAooooAKKKKACiiigAooooAKKKKACiiigAooooAKKKKACiiigAooooAKKKKAAgEYIyPQ1jal4es7nLw/6PJ/sj5T+FbNFcGYZXhMxp+zxVNSXn09HujSlWnSd4OxzWi6BcW2orPctGUjOV2nO410tFYXiPWmsn+y26/vSuS56KD6e9ePCjlnCeAlJXUL37tt9DdyrY2ql1Ob1kRjVbkQgBPMOMfr+tU6Ukkknkmkr+c8XXWIrzqpW5m3btd3PqqceWKj2CiremWE+oTmKDbkDJLHAApNQsLqxkCXEe3PRhyD+Na/2di/q31r2b9ntzW0F7WHPyX1KtFFOEcjDKxuR7Ka5IwlP4VcttLc0LPRb+6hSaFEMb9CXxW5ZeGLVIwbuR5X7hTgCr3hrjRLbPHB/ma0GYKpZjgAZJr954f4LymnhqeKqw55Sim+bVK6u9P87nzeJzCu5uCdkn0PP9Zto7TUpreLOxSMZOe1VACRkAkVu2thJrOry3ToyWpfJYjG4dgK6WezjOnyWsMaRhoyqgDGOK+JwnBFXNp18VTfs6V5cit8WrtZaWXmehPMVQUYPV6XPPKKluIJreUxzRsjjqCKjr8+qUp0pOM4tNdz1FJNXTEooorMYUUUUAFFFFABRRSgEkAAknoKEm9EAKrMwVQSScADua7fw5pf9n22+QDz5B83+yPSq3hvRfswF3dL++I+RT/B/wDXrer9v4F4ReBSx+LX7x/Cv5V3fm/wR89mOO9p+7ht+YUUUV+mHkBRRRQAUUUUAFFFFABRRRQAUUUUAFFFFABRRRQAUUUUAFFFFABRRRQAUUUUAFFFFABRRRQAUUUUAFFFFABRRRQAUUUUAFFFFABRRRQAUUUUAFFFFABVDVtJtdRAMoKSAYDr1/8Ar1formxeDoYyk6OIgpRfRlwnKEuaLszkLnwxeIf3EsUo9/lNUpNE1RDzaMf90g13lFfEYnw3yiq703KHo7r8U/zPQhmteO9mcdpFprlnK7W1rtLgAmTGP510xtWutOFvqGyR2HzlBgA+1W6K93J+GqGWUZUFUlODVuWTTjrvpbqc1fFyrS5rJPyKFpo+nW2DHbKzf3n+Y/rV4KoGAoA+lLRXtYbBYfCx5KFNRXkkjCdSU3eTuFB6UUV02ICiiigBGVW+8oP1FcF4g41q6AGBv/oK76qV7pNheSGSeAFz1YEgn8q+R4w4frZ1hI0qDSkpX166NdDtwOJjh6jlLY8/ora8TaVBp/lSW7NtkJBVjnBrFr8CzXLK+V4qWFxFuaPbbXU+mo1o1oKcdgooqzptpJfXiW8f8R+Y+g7muXD0KmIqxo0leUnZLzZc5KEXJ7Ir4PoaK9IggihhSGNAFQYAxWPf+HY7u+e5+0uiucsoUfoa/Rcf4aYyjRjLD1FUk7XVrW87t6nlU83pyk1NWRyMMUk0ixxIzu3QAc11+gaGlni4usPcdh2T/wCvWhp2nWtgm23jwx6ueWP41br63hfgSjlkliMY1Or0XSP+b8zixmZSrLlhogooor9DPLCiiigAooooAKKKKACiiigAooooAKKKKACiiigAooooAKKKKACiiigAooooAKKKKACiiigAooooAKKKKACiiigAooooAKKKKACiiigAooooAKKKKACiiigAooooAKKKKACiiigAooooAKKKKACiiigApssiRIZJHVFHUscCkmkWKF5W+6ilj+Fceo1DxBffMWSAH/gKD+pr5/PM9eXOFGjTdSrU+GK/Nvojpw+H9reUnaK3Y3xNqaX9wiQ8wxZw394+tY9dbqGh6Za6bLKVfciEhy/U9q5Mc8d6/D+L8BmGHx3tcfKLnU1tHp0t+iPosDVpSp8tNaLuABJAAJJ6AV23hvTPsFr5kg/fyjLf7I9Kp+GtFMO28vF/edY0P8Pufeuir9B4D4Slg0swxcbTfwrsu783+CPLzLGqp+7g9OoUUUV+nnkBRRRQAUUUUAFFFFABRRRQAUUUUAFFFFABRRRQAUUUUAFFFFABRRRQAUUUUAFFFFABRRRQAUUUUAFFFFABRRRQAUUUUAFFFFABRRRQAUUUUAFFFFABRRRQAUUUUAFFFFABRRRQAUUUUAFFFFABRRRQAUUUUAFFFFAAaAABgAAe1FFKy3AwPFyXVx9ltLdGcOSSB6jHWptD0KKyxNcYluO3ov0/xoor5WhkuExGb18bWXNOLSjfZe6nou+p2SxE40I046J/5mzRRRX1Zxh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g;base64,%20/9j/4AAQSkZJRgABAQEAYABgAAD/2wBDAAUDBAQEAwUEBAQFBQUGBwwIBwcHBw8LCwkMEQ8SEhEPERETFhwXExQaFRERGCEYGh0dHx8fExciJCIeJBweHx7/2wBDAQUFBQcGBw4ICA4eFBEUHh4eHh4eHh4eHh4eHh4eHh4eHh4eHh4eHh4eHh4eHh4eHh4eHh4eHh4eHh4eHh4eHh7/wAARCAGo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rK1zWodPHloBLORkLnhfc1xY/McNl9CVfET5Yr+vvNKdKdWXLFXZqsQoySAPU1nXetabbZDXAdh/CnzGuOvtQvL1ibiZiv9wcKPwqpX5XmfifNtxwNLTvL/Jf5ns0cnW9SX3HTXXilulragf7Uh/oKrSeKL5kwsUCH1wTWFRXx9fjXO60m3Xav2SX6HdHL8PFfCWbu+u7pt1xO7+2cD8q2vA5/wBIuRnjYv8AOucpysy/dZl+hxXDlGd1MFmUMdWvNxvu9XdNbu/c0r4dVKTpx0PS6Kw/B9551i1u7EvE3GTztP8Ak1uV/R2U5jTzLB08VT2kr+j6r5M+VrUnSqOD6BRRRXomQUUUUAFFFFABRRRQAUUUUAFFFFABRRRQAUUUUAFFFFABRRRQAUUUUAFFFFABRRRQAUUUUAFFFFABRRRQAUUUUAFFFFABRRRQAUUUUAFFFFABRRRQAUUUUAFFFFABRRRQAUUUUAFFFFABRTJpY4YzJLIqKOpY4rB1LxNDHmOyj81v77cL/wDXrys0zvA5XDnxVRR8ur9FubUcPUrO0Ebs80UERkmkVEHUscVzGr+JJJCYrD92n/PQjk/T0rFvby5vJPMuJWc9h2H0FV6/IOIPELE41OjgU6cO/wBp/wCXy18z3MLlcKfvVNX+BLLPPKxaSaRz6liajJJOSST70lFfnk6tSo7zk36nqqKWyCiiisxhRRRQAUUUUAW9KvZLC9S4TkdHX1Fd9azxXMCzQsGRhkGvNqv6Rqlxp0uU+eI/ejPQ+49DX3vBnF39jzeHxOtGT/8AAX39O/3nm4/A+3XPD4l+J31FYE3ii0VAYoZXYjkHAAqhN4ovGP7uGFB75Jr9QxfHOSYb/l9zP+6m/wDgHjwy7ET+zb1OuorkLXxJfG4jE3leWWAb5egrrxyMivSyTiHB51CcsK37u91bcxxGFqYdpT6hRRRXuHOFFFFABRRRQAUUUUAFFFFABRRRQAUUUUAFFFFABRRRQAUUUUAFFFFABRRRQAUUUUAFFFFABRRRQAUUUUAFFFFABRRRQAUUUUAFFFFABRRRQAUUUUAFFFFABRVTUdStLAL9okwzdFAyTXOaj4luJspaJ5Cf3jy3/wBavnc44py3Kbxr1LzX2Vq/+B87HVQwdWv8K07nT3l5bWib7iZYx7nk/hXP6h4nPKWMX/A5P6CuclkklcySOzsepY5NMr8qzjxGx+LvDCL2Ue+8vv6fL7z2aGVU4az1f4E93dXF1JvuJnkPueB+FQUUV+f1q1StNzqSbb6vVnqRioqyQUUUVmMKKKKACiiigAooooAKKKKACiiigAooooAK7rw3eR3OmRJ5oaWNdrjuPSuFqW2nmtplmgco69CK+n4V4ieR4t1XHmhJWkvLuvNHHjcL9Yha+qPSKKoaJqSaja7+FlXiRfQ+v0q/X9F4PF0cZQjXoyvGSumfLThKEnGS1QUUUV0kBRRRQAUUUUAFFFFABRRRQAUUUUAFFFFABRRRQAUUUUAFFFFABRRRQAUUUUAFFFFABRRRQAUUUUAFFFFABRRRQAUUUUAFFFFABRRRQAUUVzviXWpbaY2doQrgfO/p7CvLzjN8NlGGeJxD0203b7I2oUJ158kTennht03zSpGvqxxWf/b+l4Y/aOnbaefpXEzSyTOXlkZ29WOaZX5VjPFDFSn/ALNRio/3rt/hY9mnk8Le/LXyLerXjX1/JcHIU8ID2UVUoor80xWJqYqtKtVd5Sd38z14QUIqMdkFFFFYFBRRRQAUUUUAFFFFABRRRQAUUUUAFFFFABRRRQAUUUUAFFFFAGhoF59i1KOQtiNjtf6Gu9HIyOleZV03hzXFSNbO9fAHEch9PQ1+oeH3E1LBt4DFStGTvFvZPqvK/wCfqePmmElP97Ba9Tp6KAQwBBBB6EUV+1p3PnwooooAKKKKACiiigAooooAKKKKACiiigAooooAKKKKACiiigAooooAKKKKACiiigAooooAKKKKACiiigAooooAKKKKACiimTTRQoZJpFRR1LHFTKcYJyk7JAlcfWFqviOG2kMNqgncdWz8o/xrP1/XjcBrayJWLo0nQt9Paufr8m4q8QHTm8Nlktt57/KP+f3Ht4PLLrnrL5HUWfikF9t3bhV/vRnOPwrn9Qn+1X01xzh3JGfTtVeivzzM+JMwzTDxoYqfMou+2vzsepRwlKjJygrXCiiivCOkKKKKACiiigAooooAKKKKACiiigAooooAKKKKACiiigAooooAKKKKACiiigByKzsFRSzHoAMmtbT/AA/fXDAzL5Efct1/AVv+FrWGLSoZljAkkGWbuea1q/YeH/DvDVKFPFYyblzJPlWi111e7/A8LFZpNScKatbqR2sMdtbxwRjCIoAqSiiv1iEI04qEVZI8Vtt3YUUUVQgooooAKKKKACiiigAooooAKKKKACiiigAooooAKKKKACiiigAooooAKKKKACiiigAooooAKKKKACiiqt7qFpZyIlzMIy+cZFY18RSw8PaVZKMe7dkVGLk7RVy1RVUalp5G77ZBj/fFUb/xDY26HyX+0SdgvT8TXDic6y/C03Uq1opeq/BdTSGHqzdoxZS8a3DRtbRxyMr8sdpwcVzUkkkhzJI7/wC82akvrqa8uWuJmyzenQD0FQV/PHEedPNMwq14NqDei8krbeZ9RhMP7GkovcKKKK+fOoKKKKACiiigAooooAKKKKACiiigAooooAKKKKACiiigAooooAKKKKACiiigAooooAKKKKAOh0HX47S1W1uo3Kp911549CK1f+Ei0vH+tk/79muJor7bAcf5tgqEaEeWSirK61t8mjz6uWUaknLVXPSLSeO6t0niyUcZGRipa5fwrqyoE0+44BP7pv6Guor9ryDOaWb4KGIg9be8u0uq/wAvI+fxNCVCo4v5BRRRXtHOFFFFABRRRQAUUUUAFFFFABRRRQAUUUUAFFFFABRRRQAUVyfi74jeD/Ceprpuvat9kumiEqp5Lt8pJAOVBHY1jf8AC7fhp/0MQ/8AAaX/AOJrN1qadnJHfTyvG1YqcKMmn1SZ6LRXnX/C7fhp/wBDEP8AwGl/+Jo/4Xb8NP8AoYh/4DS//E0vb0v5l95f9j5h/wA+Jf8AgL/yPRaK86/4Xb8NP+hiH/gNL/8AE0f8Lt+Gn/QxD/wGl/8AiaPb0v5l94f2PmH/AD4l/wCAv/I9Forzr/hdvw0/6GIf+A0v/wATR/wu34af9DEP/AaX/wCJo9vS/mX3h/Y+Yf8APiX/AIC/8j0Wis/w5rWm+INGt9Y0m4+0WVwCYpNpXcASDweeoNaFaJpq5584ShJxkrNBSMyqpZmCgdST0rOu9c022kMbTb2HUIN2K5vxDqzX83lwswtlHA6bj6mvlc74wy/LKMpRmpzWnKmr38+y7nXh8DVrSStZdzb1LxHaW+Ut/wDSJPUfdH41yl9dTXlw087bmP5AegqCivxLPeKcfnT5a8rQW0Vt/wAH5n0GGwVLD6x37hRRRXzh1hRRRQAUUUN8qlmIVR1J4FCVwCism+8T+G7EkXmvaZCw6q1ymfyBzWXL8RvBEZw3iK1b/cV2/ktdlPLsXU1hSk/kzaOGrT1jBv5M6qiuTT4k+B2OP+Ehtx/vRyD/ANlq/aeM/CV2QsHiTS2J7NcBT/49iqnlmNh8VKS/7dY5YWvH4oP7mbtFMt5obiMSW80UyH+KNww/MU+uJxcXZowCiiikAUUUUAFFFFABRRRQAUUUUAFFFFABRRSjmgBKKaskbNtWRGb0DAmn02mtwEooopAFFFS2sEt1cJBCu52PAq6dOdWahBXb0S7ibSV2RVLbW9xcvst4Xkb/AGR0rotP8MfMHvpQR/cT+proreCG3iEcEaxoOyiv0XJPDnGYr95jn7OPbeT/AEXz+48rEZrCGlPV/gcfaaBqYnidolRQ4J+cZAzXaUUV+qZDw7hMjhOGGbfNa93fb5I8bE4qeIac+gUUUV75zBRRRQAUUUUAFFFFABRRRQAUUUUAFFFFABRRRQAUUUUAfJ37XP8AyU21/wCwZH/6G9eO17F+1z/yU21/7Bkf/ob147XzeL/jSP3rhr/kVUP8IUUUVzHuBRRRQAUUUUAfYvwD1Wws/g/oKTTgP5UnygEn/WNXQ69r/wBpT7PZFkjI+dzwT7CvMfg3/wAk00b/AK5yf+jGrrq/Ms/42zGq6uBhaEU3G6vdpab36+R+OYvL6SxtWo9XzS/NhRRRX58ahRRRQAUUVyfjvx9ovhRDDMxu9RIylnEw3D0Ln+Afr6CujC4Sti6ipUYuUn2NaNGpWmoU1ds6xiFUsxCqBkknAArhfFHxT8L6Mzw20z6rdLxstcFAfeQ8flmvGPGPjjxB4okZb668mzz8tpASsY+vdj9f0rmq/Q8s4GhFKeNld/yrb5v/ACPq8FwyrKWJl8l+r/y+89D174veKb8smn/ZtKhPTyk8yTH+839AK4nU9W1XVHL6lqV5eE/89pmYfkTiqVFfa4XLMJhFajTUflr9+59JQwOGw/8ADgl+f37iBQOgA+gpaKK7jqCg89eaKKAJbS4uLOUS2lxNbSDo0MhQ/mK63Q/ib4x0sqp1IX8Q/wCWd4nmZ/4Fw361xtFcuIwWHxKtWgpeqMK2Fo11apBP1R7t4a+Muj3hWHXLKbTZDx5seZYs++PmH5GvSNOvrPUbRbvT7uG6t3+7JC4ZT+Ir5BrR0DW9W0G8+16RfTWkv8Ww/K/synhh9a+PzLgfDVU5YSXI+z1X+a/E+exnDNKa5sO+V9nqv8/zPrWivMvAfxa0/VGjsfEKx6deNhVnB/cSH3z9w/Xj3r00cgEcg8ivznH5bicvqezxEbP8H6M+RxOErYWfJVjZhRRRXCc4UUUUAFFFFABRRRQBjeM/Elh4W0KXVL8lgDsiiU/NK56KP6nsK4ez8N+LvG8a6j4s1i40fTpfmh0yzOxth6b8/wDs2T9OlT65CviT422Gk3Q8yx0Wz+1tEfutKcEZH1KflT/2iWZfAkLKzA/b4+h/2Hr67L6Sw06GHpWVWrZuTV+VPZJPr1bPZw0PZypUoaTnZ3teye1vzbHt8HfCRT/RrjVYJ+0qXQLA+vSs6e88XfDW4ik1O8l8Q+GXcI0zD9/bZ6Zzz+ZIPTg1T8WeFfAul+EJ9U07Vns9ShgEkDRamXZpcAhdu7PJ446fhXc+BvtPiD4cWKeIomme8tWjnEg5kQkgMfcrg5/GunEYmpToqriJurScuVqcbP1i9fwZdStNU1UqydSDdmpKz9U7v8/U6Kxure+sobyzmWa3nQSRSL0ZSODU1ed/A6ae307WvDdxIZG0fUHijJ/uMT/VWP416JXy2ZYT6nip0U7pbPunqvwPKxVH2FaVO97fl0/AK6HwUIPtUzOyiXaAgPp3x+lc9SgkHIJB9RW+SZkssx1PFuHNyvb5WOLEUfbU3C9rnplFYHhDUJrmOW3ncuY8FWPXB7Vv1/SmUZpSzTBwxVJWUuj6dGj5KvRlRm4S6BRRRXpGQUUUUAFFFFABRRRQAUUUUAFFFFABRRRQAUUUUAFFFFABRRRQB8rftYWN9c/Eq2ktrK5nQabGC0cTMM737gV5F/ZOq/8AQLv/APwGf/Cv0GorzquXqpNy5tz7rLuNp4HCww6op8qte/8AwD8+f7J1b/oF3/8A4DP/AIUf2Tq3/QLv/wDwGf8Awr9BqKz/ALLX834Hb/xEOp/z4X/gX/APz4OlaqBk6XfAf9e7/wCFU6/RGZd0Tr2KkV+et+uzULlM52zOM/8AAjXFisK6DWt0z6fhziOWcuopU+Xlt1vvfyXYgooorkPqD6Y+Df8AyTTRv+ucn/oxq66uR+Df/JNNG/65yf8Aoxq66vwLN/8Af63+KX5n5Vjf95qf4n+YUUUV5xzBS0V4r8Y/iI0zz+G9AuMQjKXt1GeXPeND6ep79PXPp5TlVfM66o0l6vokdeCwVXGVVTp/N9i78T/il9leXRvC8ytMMrPfryqHusfYn/a6Dt614vK7yyvLK7SSOSzuzEsxPUknqaaOBRX7RleU4bLKXs6K9X1Z+i4DL6OCp8tNa9X1YUUUGvTO4KK7Pwp8NfE+vqk/2YadZtyJ7sFSw9VT7x/Qe9em6D8HvDNkFfU5brVJR1Dt5Uf/AHyvP5k14GYcTZdgW4znzS7R1/4H4nk4rO8HhnyuV32Wv/APn4so6kD8amit7mX/AFVtPJ/uRM38hX1bpnh3QNMULp+i6fb47pbru/MjNaq/KMLwPQV81V4/gn+7ot+rt+jPHnxUr+5S+9/8A+P3s7yMZksrpB6tAw/pVcsAdpIB9D1r7JLN/eP51TvtM02+Qpe6dZ3KnqJoFf8AmKmnx+r+/Q+6X/AJhxU7+9S/H/gHyHRX0hrXws8HakrGKwfTpT/HaSFR/wB8nK/pXnPif4Pa9p6tPo1xHq0I58vHlzAfQnDfgfwr6DA8W5bi2ouXI/72n47Hq4biDB13aT5X5/57HmtFSXME9rcPb3UMkE8Zw8ciFWU+4PNR19Kmmro9tNNXQV3/AMNviRf+G3j0/UzLe6RnAXrJbj1Q9x/s/liuAorlxuBoY2k6NeN0/wCtDnxWFpYqm6dVXX9bH19pt9aalYw31hcR3FtMu6ORDkMP89qsV80fDTxveeEdR2Sb59Knb/SLcHlT/fT0Yfr+Rr6Q0+8tdQsYb6xnSe2nQPHIh4YGvxrPshq5TWtvB7P9H5n53meWVMDUs9YvZ/11J6KKK8E80KKKKACiiigDzi7caJ8eYLi4+S31vTvIjc9PMXHy/mq/99Cm/tFnb4ChOcf6fH/6A9dR4/8AC8HirRPsjS/ZryB/Os7kdYpB+uD3/A9q5C08cnSwmg/EzR2injICXjW4mguMcB+nX3GfoOlfX4Co8ROhi6K5qlJJSj1aWzXfTRns4aTqTpVqavKFk49Wls1300ZX8ffD/wALaf4BudZ0zTzZX1rbxzpLHK5ycrnIJI7/AIV3PgTVmvvAWl6vqFwGZrMSXEzHA+XIZj+WTWfefETwELJvO1yznhZcGIRM+4em3b+hrlLrUNW+Ika6D4W06TRvDG7F1evEE81c5Koo459B17kDg06WMx2GVPGxlGMZc3PPpG2qV9W+yQ3DEV6KhiE0k780r6K2yvv6I1Pggsl6niPxIyFY9V1Jmhz3RSTn82x+Br0aqmj6daaRpdtplhF5VtbRhI1749T6knkn1NW6+dzPFxxeKnVirJ7ei0X4I83FVlWrSmlo9vRaL8Ap8UbyyrHGu52ICj1NMqS2ma3uI50wWRgwzXJRVN1Iqo/dur+nU5pXs7bmzpVtqGk6pC00LLHKRGxByvPT9a7CsnS9cs70BJCIZv7rHg/Q1rV/R3CmEwWFwko4Gt7Sk3dX3j3X/Asj5TGzqTn+8jZhRRRX1JxhRRRQAUUUUAFFFFABRRRQAUUUUAFFFFABRRRQBmeLNYXw/wCGdS1t4GuFsbZ5zErbS4UZxntXif8Aw0zp3/Qo3n/gYv8A8TXqvxf/AOSXeJv+wbN/6Aa+Fq83HYmpRklBn3vCGRYLM6NSeJjdppLVrp5H0p/w0zp3/Qo3n/gYv/xNH/DTOnf9Cjef+Bi//E1810Vw/X6/c+v/ANS8o/59v/wJ/wCZ9Kf8NM6d/wBCjef+Bi//ABNH/DTOnf8AQo3n/gYv/wATXzXRR9fr9w/1Lyj/AJ9v/wACf+Z9IN+0zZ+cu3wlc+Xj5v8AS1zn/vmvS/hD8RIPiHp1/eQaXLp4s5liKySh92VzngDFfElfTX7G3/IteIP+v2P/ANF1vgsTVnV5ZO6Z4PE3DeX4DL5V6ELSTXVvdnvD/cb6Gvz21X/kKXn/AF8Sf+hGv0Jk+430Nfnrqhzql2RyPPk/9CNXmj+H5mPh58df0j+pXoooryD9OPpj4N/8k00b/rnJ/wCjGrrq5H4N/wDJNNG/65yf+jGrrq/As3/3+t/il+Z+VY3/AHmp/if5hRRWT4w1228N+HbrWLrDCFcRx55kkPCr+J/TNcVGjOtUjTpq7bsjCEJTkoxV2zivjb42bRbL+wNLm26jdJmeRTzBEfT0Zu3oOfSvBBwOKs6pfXWp6jcahfSmW5uJDJI57k+nt2A9BVav3PJMpp5XhVSj8W7fd/1sfpeWZfHA0FBfE935hRRW54K8M6h4q1ldPsRsRcNcTsMrCnqfU+g7n8a9KvWp0KbqVHaK3Z21asKMHObskVvDWg6p4i1NdP0m2M0p5djwka/3mbsP59q988B/DbRfDax3VyqalqY58+VfkjP/AEzU9PqefpXReFfD2meGtJTTdLh2IOZJG5eVv7zHuf5dq1a/Jc+4rr46TpYd8tP8X6/5fefBZnndXFtwp+7D8X6/5C0lZXibxHo3huz+1axepbqf9XH96SQ+iqOT/KvIfE/xl1S5ZofD9lHYQ9BPOBJKffH3V/WvJyzIMdmWtGHu93ov+D8jhweWYnGfwo6d3t/Xoe6ds9u5qhc6zo9sxW41bT4SO0lyin9TXyzq+va3q7ltU1a9u8/wyTHaPoo4H5VmBV/uj8q+uocAafvq2vkv83+h71PhWVv3lT7l/X5H1rF4g0GU7Ytc0xz6Ldxk/wA60YnSVN8TrIv95TkfpXxyVX+6PyqxY3t7YSiWxvLm0cdGhlZD+hq6vAELfu62vmv+CVPhXT3Kv3r/AIJ9f0V87+HPix4q0xlS+ki1a3HVbgbZMezrz+YNeueC/iB4f8UFbe3mNpfkf8elwQGP+6ejfhz7V8tmfDGPy9Oco80e61+/qjxMZk+Kwi5pRuu61NHxb4U0TxRa+TqtoGkAxHcR/LLH9G9PY5FeA/EDwHq3hKbzpP8ATNNdsR3aLgA9lcfwn9D29K+majuYIbq3ktrmFJoZVKyRuuVZT1BFPJeJMTlklG/NT/lf6dvyDLs2r4KVk7x7f5dj49or0D4r/D+TwzOdU0tXl0aVsYPLWzHopPdT2P4Htnz+v2HA46jjqKrUXdP+rPzP0LC4qniqSqU3owr0T4MeNjoGpDRtSmxpV3J8rMeLeU/xeynofwPrXndB5FLH4GljqEqFVaP8PMWLwtPFUnSqbP8ADzPsekrzz4H+LG1zQDpN7Lu1DTlC7mPMsPRW9yPun8PWvQ6/CcwwNTA4iWHqbr8ez+Z+Y4nDzw1WVKe6CiiiuMwCiiigAqO6t7e7gMF1bxXETdUlQMp/A1JRTjJxd0wMaHwn4XhmE0fh3SlkByGFqn+FbKhVUKqhVAwABgAUUVpVxFWr/Ek36u5Upyn8TuFFFFZEhRRRQAVqaZrl7ZYUt50Q/gc9Poay6K7cDmOKwFVVcNNxl5fr3+ZnUpQqrlmrnfaXq1pqAxG+yXvG3B/+vV+vM1ZlYMrFWByCDgiup8Pa8ZWW0vWG88JJ/e9j71+x8Mcf08dOOGx6UZvRS6P17P8AD0PBxmWOmnOnqjo6KZNLHDE0srhEUZJPasy216zuLtbaFJmZjgHbxX3uKzPCYSpClWqKMpbJvV/I82FKc03FaI1qKKK7jMKKhiuoJbiSCOQNJGBvA7UX032azmnxny0LYrB4mkqUqvNeKvdry3+4rld0rExIHUgUV5xc3M9zKZJ5Wdie56V0vhvV0a1jsjBM0kYxlBkEe/pXw+S8fYXMsY8PKHIvstu932slp956GIy2dGnzXv3Oiooor7880KKKKACiiigDlfi//wAku8Tf9g2b/wBANfC1ffPjvSbjXfBmr6NaPGk97ZyQRtITtDMuATjtXzf/AMM4eMv+grov/fyT/wCJry8woVKko8qufonBWbYPA0KscRUUW2rX9DxaivaP+GcfGf8A0FdF/wC/kn/xNL/wzj4y/wCgrov/AH8k/wDia8/6nX/lPtf9Z8p/5/r8f8jxaium+I/gzUvAuux6PqlxbTzvAs4a3JK7SSMcgc8VzNYSi4u0tz2KFeniKaq0neL2YV9Hfskaja6f4W19p3OTex7VAyT+7r5xr2/9mz/kBaz/ANfcf/oFeTnOa1spwc8VRSclZK+2rseHxTRjWy6UJbXX5nt2q65c337tP3MBP3QeW+pr4nu/+Pyf/rq//oRr7CHUV8e3f/H5P/11f/0I18zwhmWKzGviK2Km5S939dl0PK4QowpOrGCstP1IqKKK+6Ptj6Y+Df8AyTTRv+ucn/oxq66uR+Df/JNNG/65yf8Aoxq66vwLN/8Af63+KX5n5Vjf95qf4n+YV4L8f/ER1DxFHoNvJm207mXB4adhz/3yMD6k17Z4h1OLRdCvtWn+5aQNLj1IHA/E4H418l3VxNd3U11cuXnmdpJGPdmOSfzNfV8DZaqteWLmtIaL1f8AkvzPd4awaqVnXltHb1f+S/Mjooor9SPuCzpVhd6pqVvp1jEZbm4kEcaDuT6+gHUn0FfUPgfwzZeFdBi021w8h+e4nxzNJ3b6dgOwrgv2ffDCwWMvii7j/e3GYbPI+7GDhnH+8Rj6D3r1mvynjLOniK/1Ok/cjv5v/gfmfCcQZi69X2EH7sd/N/8AACuD+J/xEtvC6Np2niO61h1ztPKW4PRn9T6L+fHW38VfGSeE9EAtyj6pdgraoeQg7yEeg7ep/Gvm24mmuJ5Li4leaaVi8kjnLMx6kn1o4W4aWN/2rEr3Fsu//A/MWSZOsV++rL3Fsu//AACfVdRvtWv5L/UrqW6uZD80khyfoPQew4qrRRX6pCEYRUYqyR93GKilGKsgoop0MckzbYYpJT6RqW/lTbS3G2luNoqWa1uoBuntbiIerxMo/UVECCMg5FCkpbMSaewUoJVgykgg5BBwQfUUlFMZ698MPinJHJFo/iq4LxEhIL9+qHssp7j/AGu3f1r2gcgEEEHoRXxzXsnwM8cMzR+FNWm3cY0+Vzzx/wAsif8A0H8vSvzrinhiChLGYSNrayivzX6o+PzzJYwi8Rh16r9V+p67eW1veWktpdQpNbzIUkjcZDKeoNfMvxK8JzeEvELWq73sZwZLOVu6d1J/vL0P4HvX0/XN/Enw0ninwtcWKqv2yP8AfWjntIB0+jDg/X2r5vhnOpZbilGb/dy0fl5/L8jx8nzF4Kurv3Xv/n8j5dopWVlYq6lWUkMpHII6g0lftJ+kGz4K12bw34ms9XjyUifbOg/jiPDj8uR7gV9VwSxzwxzwuJIpFDow6MpGQfyr47r6H+BGtnVPBS2Mr7p9Mk8g5PJjPKH8sj/gNfAcdZcp0YYyK1jo/R7fc/zPlOJ8HeEcRHpo/wBP68zv6KKK/MD4wKKKKACiiigAooooAKKKKACiiigAooooAKWkooAuXmpXl3DHDPKWRAMAd/c+tO0fUG025MywpJuG054IHsao06NHkYLGjOx7KMmvSp5njvrccTGbdRbN6v8AG5i6NPkcLaHVp4ptSvz20wb0BBrN1TxFc3SGO3X7PGepByx/HtUFtoOpT4PkeWPWQ4/TrWpaeFlBBurkt/sxjH6mv0CGI4xzil7JRcYvd2UPx3+48xxwFCXNe7+8xNHmvo7wCwJMr8EYyCPeu5aBp7E290wZnTbIU4+uKSysrWzj2W8Kp6nufqasV93wvw1UyjCypYirz826+yr72Xn1Z52MxarzUoq1vvM+HRdMiA22iMR3bn+dXYoo4l2xxog9FGKfRX0eHwGFw38GnGPokvyOSVSc/idwooorrICiiigAooooAKKKKACignAyeKw9S8R21u5jt1+0OOpBwo/HvXnZlm2Dyyn7XFVFFfi/Rbs1pUZ1XaCufNX7XP8AyU21/wCwZH/6G9eO16l+03fSX/xDt5pVVT/Z0Ywv++9eW14UcZSxqWIov3Zao/eOHoOnllGMt0gr2/8AZs/5AWs/9fcf/oFeIV7f+zZ/yAtZ/wCvuP8A9Ar5jjH/AJFNT1j+aJ4i/wBxl6r8z1gdRXx7d/8AH5P/ANdX/wDQjX2EOor49u/+Pyf/AK6v/wChGvnuAN6//bv6nkcK/HV+X6kVFFFfpJ9kfTHwb/5Jpo3/AFzk/wDRjV11cj8G/wDkmmjf9c5P/RjV11fgWb/7/W/xS/M/Ksb/ALzU/wAT/M80/aH1Q2vhK20xGw9/cjcPVI/mP/j22vBK9M/aKvTN4vsrENlbWzDEejOxJ/RVrzOv1rhTDLD5XT7yu/v/AOBY+8yCj7LBRfWV3/XyCrei6fNq2sWel2/+tupliU+mTyfwGT+FVK9F/Z900XnjeS+dcpYWzOP99/lH6Fq9XM8X9TwlSv8Ayp/f0/E7sdiPq2HnV7L8en4nvWn2dvp9hb2FqgSC3iWKNfRVGBUlzNFbW8txcSCOGJDJI56KoGSfyp9ef/HrWG03wQbGJtsupTCDjr5Y+Z/5AfjX4bgMLPH4yFG+s3r+rPzTDUZYmtGmt5M8T8beIJ/E3iS61abcEc7YIz/yziH3V/qfcmsWiiv3yjRhQpxp01ZJWR+p0qUaUFCC0QVp+GdB1TxHqi6dpNuZZSNzsThI1/vMew/n2qppljdalqNvp9lH5tzcyCOJfUn+nc+1fUPgfwxY+FdDj0+0UPKcNcz4+aaTuT7dgOwrwOIs+jlNFKKvUlsv1f8AWp5WcZqsDBKOs3t/mzmvCPwn8PaTGk2rKNXvOpMoxCp/2U7/APAs/hXfWtvBaRCK1git4x0WJAgH4CpKK/IcZmWKxs+evNv8vktj4DEYqtiJc1WTYr/OpV/mU9Q3IrlPE3w+8K68jGfTY7W4PS4tAI3B9SBw34g11VFZYfGV8NPnozcX5MilVqUZc1NtPyPmb4geA9W8JS+dIftmmu22O7RcAHsrj+E/oe3pXJV9g3trbX1nLZ3kCT28yFJI3GVZT2NfMvxK8KyeE/Eb2alnspgZbSRupTPKn3U8H8D3r9V4Y4leY/7PiP4i/Ff5n3GS5y8X+5rfH37/APBOYp0UkkMqTQyNHIjBkdTgqwOQR75ptFfYtX0Z9E1c+pfh34iXxR4UtdTbaLkAxXSj+GVev4Hgj610VeE/s7awbbxFeaJI37q9h82MH/non+Kk/wDfNe61+G8RZcsvx86UV7r1Xo/8tj8xzXCfVMVKmtt16P8Aqx85/G/Qxo/jeW4hTbbain2lMDgPnDj8+f8AgVcLXvf7Q+mi58IWupKv7yxugCf9iQbT+oWvBK/UuGMa8ZltOUnrH3X8v+BY+3yPEuvg4t7rT7v+BYK9F/Z+1Q2fjZ9PZsR6hbMmP9tPmX9N35151Wt4Mvjpvi/SL/OBDeRlv90sAf0Jr0M2wyxWCq0e6f39PxOvMKHt8LUp90/v6H1hRSsMEikr8BPy0KKKKACiiigAooooAKKKKACiiigAoop8Uck0gjijZ3PQKMmqhCU5KMVdsTaSuxlORWdgqKWY9ABkmt3TvDVxLh7xxCv90ct/gK6Sw0+0slxbwhT3Y8sfxr7zJfD7McdaeI/dQ8/i+7/Ox5uIzSlT0hqzmtM8N3E2JLxvIT+6OWP+FdPY2VtZx+XbxKg7nufqasUV+uZLwxl+Tx/cQvL+Z6v/AIHyPDxGLq137z07BRRRX0JzBRRRQAUUUUAFFFFABRRRQAUUUUAFNkdY0LyMFUDJJPAqnqupW9lbSN5yecAdiZySfpXHajql5fgLPJhB/AowK+Q4i4yweTfu/jqNaJbfN9DuwuAqYjXZF7xBrbXbG3tWK2/Qt0L/AP1qw6KK/Bc1zbE5riHiMTK7f3Jdl5H0lGhCjHlgjwH9oj/kerf/ALB8f/ob15vXpH7RH/I9W/8A2D4//Q3rzev2Ph7/AJFdD/Cj9Syf/caXoFe3/s2f8gLWf+vuP/0CvEK9v/Zs/wCQFrP/AF9x/wDoFcHGP/IpqesfzRzcRf7jL1X5nrA6ivj27/4/J/8Arq//AKEa+wh1FfHt3/x+T/8AXV//AEI189wBvX/7d/U8jhX46vy/Uiooor9JPsj6Y+Df/JNNG/65yf8Aoxq66uR+Df8AyTTRv+ucn/oxq66vwLN/9/rf4pfmflWN/wB5qf4n+Z80/Gafz/iXq/pG0cQ/CNf65rj66T4oMW+ImvE/8/jD9BXN1+35XHkwVGP92P5I/SsvXLhaS/ur8gr239my1C6RrN7jmS5jiB9lXP8A7PXiVe/fs7KB4GuW7tqEmf8AvhK8PjKbjlU0urS/G/6Hm8RyawLXdr/M9Irwv9o69MniXTNPz8tvaGQj/adyP5IK90r52+PbFviPOD0W1hA/In+tfE8E01PM1J9It/p+p83w7BSxyfZN/p+pwVFFFfsB+gnqn7Omjpc65f63KoIsoxDDns75yfwUY/4FXuVeafs6Rqvgq8kH3n1B934ImK9Lr8T4rxEq2aVb/Z0XyPzbO6rqY6pfpp9wUUUV86eUFFFFABXB/HXR01LwLNeKmZ9NcXCHvsJ2uPyOf+A13lUvEFidT0HUNNBVTdW0kILdAWUgE/nXdlmKeExdOsnazX3dfwOjC1nQrwqLo0fI1FenD4KeI8D/AIm2k/nJ/wDE0v8AwpXxF/0FdJ/OT/4mv2X/AFkyv/n+j9C/trAf8/F+Jxvw+vTp3jjRbsHAW8jVv91jtP6NX1UeDivDLP4M+IoLyCf+1dK/dSpJwZM8MD/d9q9zY5Yn1Nfn/GWNwmMq0qmHmpaNO34fqfK8QYrD4mrCdGV9LM5v4n2ovPh7rkOMkWjSD6p8w/8AQa+XK+u9atGv9FvrFGVWubaSFS3QFlIBP514kPgp4jAA/tbSfzk/+Jr0ODc3wuDw9SniKijrdX9Dq4ezChhqc41pW1ujzGgsUG9eq8j6ivT/APhSviL/AKCuk/nJ/wDE0jfBTxGVI/tbSeR6yf8AxNfYPiPK/wDn+j6D+2sB/wA/F+J7nZTfaLK3uP8AnrEj/mAf61LVbSbeS00qztJWVpILeOJmXoSqgEj8qs1+IVeX2kuXa5+bO13YKKKKzEFFFFABRRRQAUUVoafo99e4McJSM/xvwP8A69dWDwOIxtRU8PByl2SuRUqQpq8nYz6sWdndXj7beFpPUgcD8a6nT/DdpBhrljcP6HhfyrajRI0CRqqKOgAwK/R8o8NMRVtPHz5F/KtX9+y/E8mvm8VpSVzm9P8AC44e+mz/ALEf9TXQWlpb2qbLeFIx7Dk1NRX6hlXD2XZVH/ZqaT7vV/eeRWxVWt8bCiiivaOcKKKKACiiigAooooAKKKKACiiigAoopHZUQu7BVAySTwKTaSuwFJCgknAHUmub1nxEih7exG84IMueB9PWqXiHW2vGNvasVtx1Pd//rVh1+P8V8fTcpYXLZabOff/AA/5/ce7gssVlOr93+YpJJyTknqTSUUV+Sttu7Pb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Z8xfFqPyviRri+twH/ADRT/WuWrvvj3aG3+Ic02MLdWsUo9yAUP/oNcDX7Xk9RVMBRkv5V+R+kZbPnwdJ/3V+QV7v+zjMH8Jajb94r8sfo0a/4GvCK9a/ZuvwmqaxpbN/roY50HuhKn9GFeZxdRdXKqluln+JxcQU3PAyt0s/xPbK+fv2hLcw+PI58cXFjGwPurMp/kK+ga8k/aQ0wyafpOsoufJle2kPoHG5f1U/nX59wfiFRzSCf2k1/X3HymQVVTx0L9bo8Uooor9mP0U9s/Zuv1fS9X0ssN8U6XCj1Vl2n9VH5161Xy98NfEf/AAi/i221CQn7I4MN0B/zzbGT+BAP4V9QRuksaSROrxuoZWU5DA8gg1+P8Z4CWHzB1re7PX57P/P5n59xDhZUcW59Ja/5/wBeYtFFFfInhBRRRQAUUUUAFFFFABRRRQAUUUUAFFFFABRRRQAUUUUAFFFFABV/R9Mm1KVljdURMbmPvVCtvwjerbX5gk+7PgA+jdq9rh3D4TE5lSo4z+HJ2fT0/Gxz4uU4UZSp7m/p2h2NnhvL86Qfxvz+QrToor+lsFgMNgafs8PBRj5L+rnyVSpOo7ydwooorrICiiigAooooAKKKKACiiigAooooAKKKKACiikdgqlmOABkmk2krsClrGpRabCryI7lzhQvrXI6tq91qB2sfLh7Rr0/H1qTxBq39pSKiRhYY2JU9z71lV+CcY8W18diZ4bC1f3G2ml+93u1f5H0uAwMacFOa94KKKK+APT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eO/tJacSmj6uq8AvayH6/Mv8AJq8br6e+KujnW/AmpWsabp4k+0wjvvj5x+I3D8a+YQcgEdDX6hwXjFXy5U+sG18t0fa8N4j2mE9n1i/weoV0nwz1hdD8caZfSNtgaTyJz2CP8pP4Eg/hXN0HkYr6fE0I4ijKlPaSa+89uvSjWpypy2asfY561j+M9Fj8ReF7/R3wGni/dMf4ZByh/MCsr4T+Ih4j8HW00sm69tQLe6GeSyjhv+BDB+ua6yvwSrTrZdi3F6Tg/wAj8tnCphqzi9JRf4o+PJ4ZbeeS3njaOaJykiHqrA4I/OmV618e/CDW92fFenxZgmIW+VR9x+gk+h4B98eteS1+45XmNPMcLGvT67rs+qP0vAYyGMoKrH5+TCvTvhN8SBocceh687tpoOLe4wWNt/skdSn6j6dPMaKrMMuoZhQdGurr8U+6KxmDpYuk6dRafl6H2FazwXVtHc2s0c8Eg3JJGwZWHqCOtSV8n+HvEmu+H5C2j6nPaqTlowd0bH3Q8fpXdab8atehQLf6Vp95jqyM0TH+Y/SvzXG8D42lJ/V5Ka+5/jp+J8biOGsVB/umpL7n+P8Ame7UV5FB8cLUj/SPDdwp/wCmd0pH6qKmHxu0rv4f1D8Jkrynwrmyf8H8V/mcLyXHr/l2/wAP8z1eivKf+F3aP/0ANR/7+x0f8Lu0f/oAaj/39jqf9V82/wCfL+9f5i/sbHf8+n+H+Z6tRXlP/C7tH/6AGo/9/Y6P+F3aP/0ANR/7+x0f6r5t/wA+X96/zD+xsd/z6f4f5nq1FeU/8Lu0f/oAaj/39jo/4Xdo/wD0ANR/7+x0f6r5t/z5f3r/ADD+xsd/z6f4f5nq1FeU/wDC7tH/AOgBqP8A39jpf+F3aP8A9ADUf+/sdH+q+bf8+X96/wAw/sbHf8+n+H+Z6rRXlP8Awu7R/wDoAaj/AN/Y6P8Ahd2j/wDQA1H/AL+x0f6r5t/z5f3r/MP7Gx3/AD6f4f5nq1FeU/8AC7tH/wCgBqP/AH9jpf8Ahd2j/wDQA1H/AL+x0f6r5t/z5f3r/MP7Gx3/AD6f4f5nqtFeU/8AC7tH/wCgBqP/AH9jo/4Xdo//AEANR/7+x0f6r5t/z5f3r/MP7Gx3/Pp/h/merUV5T/wu7R/+gBqP/f2Oj/hd2j/9ADUf+/sdH+q+bf8APl/ev8w/sbHf8+n+H+Z6zBG80yQx4LuwVc+tdTpHh1IlSa7dvOVgwVDwMH9a8Ah+OWlRSpKmg6iGRgw/ex9RXTx/tLaHsHmeGNTD45xNHj+dfc8GcNUKU51MzpNTVuW+q/DqjzsfkmbySVGk7ddv8z3mivCP+GltB/6FnVP+/sf+NH/DS2g/9Czqn/f2P/Gv1n67Q/mPF/1Wzf8A58P71/me70V4R/w0toP/AELOqf8Af2P/ABoH7S2g5H/FM6p/39j/AMaPrlD+YP8AVbNv+fD+9f5nu9FR20ont45gCBIgYA9sjNSV1HgNWdgooooEFFFFABRRRQAUUUUAFFFFADZZI4ozJK6og6ljgCub1jxFG8UlvZx7wwKmRuBg+grJ1vU5tQuD8xWBT8idvqfes6vxTiXxBrV5Sw2X+7DZy6v07L8fQ+gwmVxilOrv2Ciiivy89gKKKKA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H5H618u/ErQD4b8Y3tgqFbZ28+1PYxscgfgcr+FfUVcB8b/C7a74Z/tG0j33+mhpFAHMkX8a/hjcPofWvY4SzRYHGqE37s9H69H+nzPQyPGrC4lKT92Wj/RnzxRQORxRX7Kfop1fwv8Vt4U8SpcTMx0+5AivFHZc8OB6qefpkV9MxSRyxJLE6yRuoZHU5DA8gg+lfHder/Bbx+un+X4a1ufbaM2LK4c8Qk/8ALNj/AHSeh7Hjp0+G4vyCWKj9coL31uu67+q/I+X4gyp1V9ZpLVbruu/y/I9suYYbm3kt7iJJYZVKSI4yrKeCCK+dvij8P7rwvdPf2KST6LI3yv1a3J/gf29G79Dz1+jaZNHHNC8M0aSRupV0dQVYHqCD1FfC5JnlbKa3NHWL3Xf/AIJ8zl2Y1MDU5oap7rufHdFezeO/hAJHkvvCbqhOWawlbC/9s2PT6Hj3ryLU7C+0y7az1G0ntLhescyFT+HqPcV+wZbnGEzKHNQlr1XVfI/QMFmOHxkb05a9upWooor0zuCiiigAooooAKKKKACiiigAooooAKKKKACiiigAooooAKKKKACiiigAooooAKVfvD60lKv3h9aaFLZn6E6X/wAgy1/64p/6CKs1W0v/AJBlr/1xT/0EVZr6tbH821PjYUUUUyAooooAKKKKACiiigAooooA4TxHZrZ6m6Rrtjcb0/Hr+tZtdt4p083lj5ka5lh+Ye47iuJr+ceNMmeV5nPlVoT96PbXdfJ/hY+qy/Ee2oq+60YUUUV8kdwUUUUAFFFFABRRRQB4D+0R/wAj1b/9g+P/ANDevN69I/aI/wCR6t/+wfH/AOhvXm9fuvD3/Irof4UfpmT/AO40vQK9v/Zs/wCQFrP/AF9x/wDoFeIV7f8As2f8gLWf+vuP/wBArg4x/wCRTU9Y/mjm4i/3GXqvzPWB1FfHt3/x+T/9dX/9CNfYQ6ivj27/AOPyf/rq/wD6Ea+e4A3r/wDbv6nkcK/HV+X6kVFFFfpJ9kfTHwb/AOSaaN/1zk/9GNXXVyPwb/5Jpo3/AFzk/wDRjV11fgWb/wC/1v8AFL8z8qxv+81P8T/MKWkorzjmPnX4x+Dj4b1w6hYxEaVfOWjwOIZOrR+w7j2yO1cHX1zrulWOt6TcaXqMIltp12sO4PZgexB5Br5k8ceF9Q8Ka09heAyRNlra4AwsyevsR3Hb8q/XuFM/WOorD1n+8j+K7+vf7z7zIc1WIgqFR++vxX+a/wCCYNB5FFFfYH0R6n8MPig+lpFo/iSR5rFcLDd8s8A7K3dl9+o9x09vtZ4Lq2jubWaOeCRQ0ckbBlYeoI618e10Pg7xlrvhWfOm3Ia2Y5ktZstE/vj+E+4x+NfEZ9whTxjdfC+7Pquj/wAn+B8zmnD8azdXD6S7dH/l+R9S1V1TTdP1S2NtqVjb3kP9yaMOB9M9PwrivC3xY8NasqRajI2j3R4KznMRPtIOPzxXeQSxXEKzW8sc0TDKvGwZT9CK/N8TgsZl9T97Fwa6/wCTPj62HrYadqkXF/1szgtV+EPhC8Ytare6cx7QTbl/J81zt58Dxk/YvEhA7Ce1z+qt/SvYqK76HE2aUVaNZv1s/wAzqpZxjaekaj+ev5nhUvwT19T+71nS3HuJF/oaiPwW8S9tS0k/8Dk/+Jr3qiu1caZqvtL/AMBR0/6w47+ZfcjwP/hTHij/AJ/tJ/7+v/8AE0f8KY8Uf8/2k/8Af1//AImvfKKr/XXNO8fuH/rFjv5l9yPA/wDhTHij/n+0n/v6/wD8TR/wpjxR/wA/2k/9/X/+Jr3yij/XXNO8fuD/AFix38y+5Hgf/CmPFH/P9pP/AH9f/wCJo/4Ux4o/5/tJ/wC/r/8AxNe+UUf665p3j9wf6xY7+ZfcjwP/AIUx4o/5/tJ/7+v/APE0f8KX8Uf8/wBpP/f1/wD4mvfKKP8AXXNO8fuD/WLHfzL7keB/8KY8Uf8AP9pP/f1//iaP+FMeKP8An+0n/v6//wATXvlFH+uuad4/cH+sWO/mX3I8D/4Ux4o/5/tJ/wC/r/8AxNH/AApjxR/z/aT/AN/X/wDia98oo/11zTvH7g/1ix38y+5Hgf8AwpjxR/z/AGk/9/X/APiaP+FMeKP+f7Sf+/r/APxNe+UUf665p3j9wf6xY7+ZfcjwP/hTHij/AJ/tJ/7+v/8AE0f8KX8Uf8/2k/8Af1//AImvfKKP9dc07x+4P9Ysd/MvuR4H/wAKY8Uf8/2k/wDf1/8A4mr2l/AbxZqBZYdU0UOvVTLJnHr9yvbqltp5badJ4WKuhyDXZgOOMXDEReKSlT6pKzt5GdXiHMXF8klf0R41/wAM5eNf+glov/f2T/4ij/hnLxr/ANBLRf8Av7J/8RX1Bo+oxajaiRcLIOHT0P8AhV2v2zC0cHi6Ma9F3jJXTufPz40zeEnGUldf3UfKX/DOXjX/AKCWi/8Af2T/AOIpR+zl41BB/tHRf+/sn/xFfVlFdH9n0exD42zZ/aX/AICiKyjaGzghbBZI1U49QMVLRRXcfJt3dwooooEFFFFABRRRQAUUUUAFFFFABXI+KNINvI17br+5Y5dR/CfX6V11I6q6lWUMpGCD3rw8/wAioZ1hHQq6PeL7P+tzow2Ilh580TzOitfxFpJsJvNhBNu54/2T6VkV/N+ZZbiMtxMsNiFaS/HzXkz6ujVjWgpx2CiilrgSbNRKKKKA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YUUUV5xzBWV4q8P6b4l0iTTdTi3Rn5o5F4eJ+zKex/n0rVorSjWnRmqlN2a2ZUJyhJSi7NHyz438Jap4T1L7NfJ5lvIT9nukHySj+jeq/zFc/X15q+m2OrafLp+pWsd1bSjDRuOPqPQ+hHNeFeP/hXqWimS+0MS6lpwyxjAzPCPcD749xz6jvX6vkPFtHGJUcU+Wp36P8Ayfl9x9xlefwrpU8Q7S79H/kzziiiivsz6QKuaVquqaTJ5ml6jd2TZz+4lKA/UDg1ToqZwjNcsldEyhGa5ZK6O4034reNLMBZL63vVHa5t1J/NcGt+z+N2qqB9s0Gxm9TFM8f8wa8ooryK3D2WVvior5aflY8+pk+Bqb018tPyPaI/jhbY/eeG5wf9m7U/wA1FSD436f38O3o+lwn+FeJ0VxvhDKX/wAu/wAX/mcz4ewH8r+9ntv/AAu7Tf8AoXr7/v8ApS/8Lu03/oXr7/v+leI0VP8AqflP/Pt/e/8AMP8AV3A/yv72e3f8Lu03/oXr7/v+lH/C7tN/6F6+/wC/6V4jRR/qflP/AD7f3v8AzD/V3A/yv72e2/8AC7tN/wChevv+/wClL/wu7Tf+hevv+/6V4jRR/qflP/Pt/e/8w/1dwP8AK/vZ7d/wu7Tf+hevv+/6Un/C7tN/6F6+/wC/6V4lRR/qflP/AD7f3v8AzD/V3A/yv72e3f8AC7tN/wChevv+/wClJ/wu7Tf+hevv+/6V4lRR/qflP/Pt/e/8w/1dwP8AK/vZ7b/wu7Tf+hfvv+/6Uv8Awu7Tf+hevv8Av+leI0Uf6n5T/wA+397/AMw/1dwP8r+9ntv/AAu7Tf8AoXr7/v8ApR/wu7Tf+hevv+/6V4lRR/qflP8Az7f3v/MP9XcD/K/vZ7d/wu7Tf+hevv8Av+lH/C7tN/6F6+/7/pXiNFH+p+U/8+397/zD/V3A/wAr+9nt3/C7tN/6F6+/7/pR/wALu03/AKF6+/7/AKV4jRR/qflP/Pt/e/8AMP8AV3A/yv72e62Hx6s7K5WeDQb4EdR56YYehroh+0xo+BnwrqGe/wDpCf4V80UV7+VYWGU03Twt1F62buvlfY5a3CWV1necHf1Z9Mf8NMaP/wBCtqH/AIEJ/hR/w0vo/wD0K2of+BCf4V8z0o+8PrXq/wBoV+5g+C8pt8D/APAmfodayie1inClRIgcA9sjNSVW0n/kFWn/AFwT/wBBFWa99bH4vNWk0FFFFMkKKKKACiiigAooooAKKKKACiiigCO5hjuIHhlUMjjBFcBqlm9jevbvyByp9R2Neh1R1PSrXUGRrjeCmQCpxkV8Zxlwx/beHjKjZVY7N9V1T/Nf8E78BjPq83zfCzjdH0+TULwQrkIOZG9BXbRWFpFam3jhRUKlTxyfxp9lZ29nD5VvGEXv6k+9T1fC/CdDJ8M1VSlUlu/0Xl+YsZjZV56aJHn13pt5b3LQG3kbB+UqpIYetXtP8O3txhp8W6f7XLflXZ0V5WH8Nctp13UqTlKN9I7fJtav8DaWbVnGyVn3OK1nQ7iyLSwgy24GS3ceuRWPXpNyFa3kV/ulDn6YrzevheO+HsNlGIpzw2kal9O1rbeWp6WW4qdeLU90eAftEf8AI9W//YPj/wDQ3rzevbPjD4H8R+JPFMOoaRawS262aREvcKh3BmJ4P1FcZ/wqfxv/ANA+1/8AAxK+pyPNsDSy6jCpWimoq6bR+pZVmGFp4OnCdRJpdzhq9v8A2bP+QFrP/X3H/wCgVxP/AAqfxv8A9A+1/wDAxK9P+C3hjWPDGl6lb6xBFFJcXCSRhJQ+VC4PTpzXFxVmmDxGWTp0qsZO60TT6o588x2GrYOUKdRN3Wz8zvx1FfHt3/x+T/8AXV//AEI19hDqK+dbj4U+NnuZXWwtSrSMwP2tOhJNeHwRjcPhXW9vNRva13bueZw3iqNCVT2slG9t/mcFRXc/8Kn8b/8AQPtf/AxKP+FT+N/+gfa/+BiV99/beXf8/wCP/gSPqv7UwX/P2P3o9f8Ag3/yTTRv+ucn/oxq66uf+HGl3uieCtN0vUI1juoEYSKrhgCXY9R14IroK/E80nGpjasou6cn+Z+cYuSlXnKL0bf5hRRRXCc4UUUUAFLSUUAch4y+Hfh3xKz3EkJsb9v+Xm2ABY/7a9G/n715H4n+FfinRy8tpCurWw532v8ArAPeM8/lmvouivoss4ox+ASipc0ez1+57o9XB5zisJaMZXj2f9aHx3KjxStDLG8cinDI6lWH1B5ptfW+saLo+sR7NV0y0vR2M0QYj6HqK47VPhD4Pu8tbR3unsf+eE+5R+D5r7PC8d4OaSrwcX5ar9H+B9FQ4ooS/iwa9Nf8j55or2O++CByTYeI+OwuLX+qt/SsW6+DPimPPkXmlXA/66uh/Va9ulxPlVXasl63X5o9GGeYGf8Ay8t6pr9Dzaiu8f4R+Nl6Wti30vF/rUbfCjxwP+YdbH6Xkf8AjXUs8y5/8v4/ejdZrgn/AMvY/ejh6K7f/hVPjj/oF2//AIGR/wCNH/CqfHH/AEC7f/wMj/xp/wBt5d/z/j/4Eiv7Twf/AD9j96OIort/+FU+OP8AoF2//gZH/jR/wqnxx/0C7f8A8DI/8aP7by7/AJ/x/wDAkH9p4P8A5+x+9HEUV2//AAqnxx/0C7f/AMDI/wDGj/hVPjj/AKBdv/4GR/40f23l3/P+P/gSF/aeD/5+x+9HEUV2/wDwqnxx/wBAu3/8DI/8aP8AhVPjj/oF2/8A4GR/40f23l3/AD/j/wCBIf8AaeD/AOfsfvRxFFdv/wAKp8cf9Au3/wDAyP8Axo/4VT44/wCgXb/+Bkf+NH9t5d/z/j/4Eg/tPB/8/Y/ejiKK7f8A4VT44/6Bdv8A+Bkf+NH/AAqnxx/0C7f/AMDI/wDGj+28u/5/x/8AAkH9p4P/AJ+x+9HEUV2//CqfHH/QLt//AAMj/wAaP+FU+OP+gXb/APgZH/jR/beXf8/4/wDgSD+08H/z9j96OIoruYvhN48lcRx6TC7E4AF3GSf1rTHwJ+JeP+QPbf8AgbF/jXdhK9PGpyw8lNLtr+RlPOcvp/FWivmjzOivTf8AhRPxK/6A9r/4Gxf40f8ACifiV/0B7X/wNi/xrs+rVv5WZ/29ln/QRD/wJHmVFem/8KJ+JX/QHtf/AANi/wAaP+FE/Er/AKA9r/4Gxf40fVq38rD+3ss/6CIf+BI8ypR94fWvTP8AhRPxK/6A9r/4Gxf40D4E/ErI/wCJPbf+BsX+NH1at/KxPPsst/Hh/wCBI+vdJ/5BVp/1wT/0EVZqDT43hsLeKQYdIlVh7gCp6+lWx+BTd5MKKKKZIUUUUAFFFFABRRRQAUUUUAFFFFABRRRQAUUUUAFBIAJPAFFQahHJNYzxRcO8ZVfqRWdacoU5SirtJ6d/IcVdpM5nX9eNwHtbPiI8NJ3b6e1c/V7UdKvLCNZLhVCsdoKnPNUa/mXiLGZjisY5Zimp9E9LLpZH12Fp0oU/3WwUUUV4R0hRRRQAUUUUAFFFFABRRRQAUUUUAFFFFABRRRQAUUUUAFFFFABRRRQAUUUUAFFFFABRRRQAUUUUAFFFFABRRRQAUUVNa2891KI7eJpG9AOn1rSlSnWmoU023slqxSkoq7Ia1NH0W41AiRsxQd3I5P0rZ0jw5FDtmvSJZOoQfdH+NdAAAAAMAdq/VOHPDuc7V8z0X8nX/t59PRa+h4uLzVL3aP3lawsbaxiEdvGF9WPU/U1Zoor9eoUKWHpqnSioxWyWx4cpOTu3qFFFFaiCiiigAooooAKKKKACiiigAooooAKKKKACiiigAooooAKKKKACiiigAooooAKKKKAMjxNd2cVk1tcAs8qnYAM4I6H864mtfxbIz606noiqB+Wf61kV/OnHGayx+a1ItJKm3Fd3bv8AO9j6nLqKp0U++oUUUV8ed4UUUUAFFFFABRRRQAUUUUAFFFFABRRRQAUUUUAFFFFABRRRQAUUUUAFFFFABRRRQAUUUUAFFFFABRRRQAVNZ2015cLBAu52/Ie5pkMck0qxRqWdjgAd67nQtMTTrbBw07/fb+g9q+r4U4Zq55ife0pR+J/ovN/gcWNxiw8NPiexm2PheNSGvJi/+wnA/Ot62t4LaMRwRLGo7KKlor94yvIcvyuNsLSSffd/e9T5utiatZ++wooor2DAKKKKACiiigAooooAKKKKACiiigAooooAKKKKACiiigAooooAKKKKACiiigAooooAKKKKACiiigDK1nRYdRkE3mGKUDG4DII96pW/hWFWzPdO49FXbXRUV89iuFcoxWIeJrUE5vffX1V7HTDGV4R5Iy0OS8WWlvZwWsVtEEUlicdSeOprn66/xrCXsIpgP9XJz9DXIV+Lcd4VYbOJxhHljaNktFa1tPuPoMtnz0E29dQooor447wooooAKKKKACiiigAooooAKKKKACiiigAooooAKKKKACiiigAooooAKKKKACiiigAooooAKUAkgAZJ6CnQxyTSrHEhd2OAoHJrsNB0OOzAnuAslx+ifT3r6Lh7hrFZ3W5aStBby6L/ADfkcuKxcMPG737C+G9JFlELidQbhx/3wPT61s0UV/RWWZbQy3DRw2HVor8fN+bPlatWVWbnLcKKKK7zMKKKKACiiigAooooAKKKKACiiigAooooAKKKKACiiigAooooAKKKKACiiigAooooAKKKKACiiigAooooAKKKKAIry3S6tZLeT7rrj6V59fWstncvbzLhlPB7Eeor0aqeq6bb6jDsmGGH3XHVa+L4x4W/tuiqlF2qw2812f6HfgcZ9XlaXws8+orQ1TSbywYmRN8XaRen4+lZ9fgWMwOIwVV0cRBxkujPpqdSNSPNF3QUU6NGkkWNFLMxwAO5rUuPD+oww+bsRwBkqjZIrXCZXjMZCVTD0nJR3sr2JnWp02lJ2uZNFFFcBqFFFFABRRRQAUUUUAFFFFABRRRQAUUUUAFFFFABRRRQAUUUUAFLSVveDHT7fLEybi6ccZAxXp5Pl6zLG08K58vO7X3McRV9lTc7XsYaI7nCozH0AzWlYaFqF0wLR+QndpOP0ruFVV+6oH0FLX6xgfDDCU5qWJrOa7JW/wA3+R4tTN6jVoRsUNJ0u205P3Y3SEfNI3U/4Vfoor9IwmEoYOkqNCKjFbJHkznKcuaTuwoooroJCiiigAooooAKKKKACiiigAooooAKKKKACiiigAooooAKKKKACiiigAooooAKKKKACiiigAooooAKKKKACiiigAooooAKKKKAAgEYIyPQ1jal4es7nLw/6PJ/sj5T+FbNFcGYZXhMxp+zxVNSXn09HujSlWnSd4OxzWi6BcW2orPctGUjOV2nO410tFYXiPWmsn+y26/vSuS56KD6e9ePCjlnCeAlJXUL37tt9DdyrY2ql1Ob1kRjVbkQgBPMOMfr+tU6Ukkknkmkr+c8XXWIrzqpW5m3btd3PqqceWKj2CiremWE+oTmKDbkDJLHAApNQsLqxkCXEe3PRhyD+Na/2di/q31r2b9ntzW0F7WHPyX1KtFFOEcjDKxuR7Ka5IwlP4VcttLc0LPRb+6hSaFEMb9CXxW5ZeGLVIwbuR5X7hTgCr3hrjRLbPHB/ma0GYKpZjgAZJr954f4LymnhqeKqw55Sim+bVK6u9P87nzeJzCu5uCdkn0PP9Zto7TUpreLOxSMZOe1VACRkAkVu2thJrOry3ToyWpfJYjG4dgK6WezjOnyWsMaRhoyqgDGOK+JwnBFXNp18VTfs6V5cit8WrtZaWXmehPMVQUYPV6XPPKKluIJreUxzRsjjqCKjr8+qUp0pOM4tNdz1FJNXTEooorMYUUUUAFFFFABRRSgEkAAknoKEm9EAKrMwVQSScADua7fw5pf9n22+QDz5B83+yPSq3hvRfswF3dL++I+RT/B/wDXrer9v4F4ReBSx+LX7x/Cv5V3fm/wR89mOO9p+7ht+YUUUV+mHkBRRRQAUUUUAFFFFABRRRQAUUUUAFFFFABRRRQAUUUUAFFFFABRRRQAUUUUAFFFFABRRRQAUUUUAFFFFABRRRQAUUUUAFFFFABRRRQAUUUUAFFFFABVDVtJtdRAMoKSAYDr1/8Ar1formxeDoYyk6OIgpRfRlwnKEuaLszkLnwxeIf3EsUo9/lNUpNE1RDzaMf90g13lFfEYnw3yiq703KHo7r8U/zPQhmteO9mcdpFprlnK7W1rtLgAmTGP510xtWutOFvqGyR2HzlBgA+1W6K93J+GqGWUZUFUlODVuWTTjrvpbqc1fFyrS5rJPyKFpo+nW2DHbKzf3n+Y/rV4KoGAoA+lLRXtYbBYfCx5KFNRXkkjCdSU3eTuFB6UUV02ICiiigBGVW+8oP1FcF4g41q6AGBv/oK76qV7pNheSGSeAFz1YEgn8q+R4w4frZ1hI0qDSkpX166NdDtwOJjh6jlLY8/ora8TaVBp/lSW7NtkJBVjnBrFr8CzXLK+V4qWFxFuaPbbXU+mo1o1oKcdgooqzptpJfXiW8f8R+Y+g7muXD0KmIqxo0leUnZLzZc5KEXJ7Ir4PoaK9IggihhSGNAFQYAxWPf+HY7u+e5+0uiucsoUfoa/Rcf4aYyjRjLD1FUk7XVrW87t6nlU83pyk1NWRyMMUk0ixxIzu3QAc11+gaGlni4usPcdh2T/wCvWhp2nWtgm23jwx6ueWP41br63hfgSjlkliMY1Or0XSP+b8zixmZSrLlhogooor9DPLCiiigAooooAKKKKACiiigAooooAKKKKACiiigAooooAKKKKACiiigAooooAKKKKACiiigAooooAKKKKACiiigAooooAKKKKACiiigAooooAKKKKACiiigAooooAKKKKACiiigAooooAKKKKACiiigApssiRIZJHVFHUscCkmkWKF5W+6ilj+Fceo1DxBffMWSAH/gKD+pr5/PM9eXOFGjTdSrU+GK/Nvojpw+H9reUnaK3Y3xNqaX9wiQ8wxZw394+tY9dbqGh6Za6bLKVfciEhy/U9q5Mc8d6/D+L8BmGHx3tcfKLnU1tHp0t+iPosDVpSp8tNaLuABJAAJJ6AV23hvTPsFr5kg/fyjLf7I9Kp+GtFMO28vF/edY0P8Pufeuir9B4D4Slg0swxcbTfwrsu783+CPLzLGqp+7g9OoUUUV+nnkBRRRQAUUUUAFFFFABRRRQAUUUUAFFFFABRRRQAUUUUAFFFFABRRRQAUUUUAFFFFABRRRQAUUUUAFFFFABRRRQAUUUUAFFFFABRRRQAUUUUAFFFFABRRRQAUUUUAFFFFABRRRQAUUUUAFFFFABRRRQAUUUUAFFFFAAaAABgAAe1FFKy3AwPFyXVx9ltLdGcOSSB6jHWptD0KKyxNcYluO3ov0/xoor5WhkuExGb18bWXNOLSjfZe6nou+p2SxE40I046J/5mzRRRX1Zxh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jpg;base64,%20/9j/4AAQSkZJRgABAQEAYABgAAD/2wBDAAUDBAQEAwUEBAQFBQUGBwwIBwcHBw8LCwkMEQ8SEhEPERETFhwXExQaFRERGCEYGh0dHx8fExciJCIeJBweHx7/2wBDAQUFBQcGBw4ICA4eFBEUHh4eHh4eHh4eHh4eHh4eHh4eHh4eHh4eHh4eHh4eHh4eHh4eHh4eHh4eHh4eHh4eHh7/wAARCAGoAh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rK1zWodPHloBLORkLnhfc1xY/McNl9CVfET5Yr+vvNKdKdWXLFXZqsQoySAPU1nXetabbZDXAdh/CnzGuOvtQvL1ibiZiv9wcKPwqpX5XmfifNtxwNLTvL/Jf5ns0cnW9SX3HTXXilulragf7Uh/oKrSeKL5kwsUCH1wTWFRXx9fjXO60m3Xav2SX6HdHL8PFfCWbu+u7pt1xO7+2cD8q2vA5/wBIuRnjYv8AOucpysy/dZl+hxXDlGd1MFmUMdWvNxvu9XdNbu/c0r4dVKTpx0PS6Kw/B9551i1u7EvE3GTztP8Ak1uV/R2U5jTzLB08VT2kr+j6r5M+VrUnSqOD6BRRRXomQUUUUAFFFFABRRRQAUUUUAFFFFABRRRQAUUUUAFFFFABRRRQAUUUUAFFFFABRRRQAUUUUAFFFFABRRRQAUUUUAFFFFABRRRQAUUUUAFFFFABRRRQAUUUUAFFFFABRRRQAUUUUAFFFFABRTJpY4YzJLIqKOpY4rB1LxNDHmOyj81v77cL/wDXrys0zvA5XDnxVRR8ur9FubUcPUrO0Ebs80UERkmkVEHUscVzGr+JJJCYrD92n/PQjk/T0rFvby5vJPMuJWc9h2H0FV6/IOIPELE41OjgU6cO/wBp/wCXy18z3MLlcKfvVNX+BLLPPKxaSaRz6liajJJOSST70lFfnk6tSo7zk36nqqKWyCiiisxhRRRQAUUUUAW9KvZLC9S4TkdHX1Fd9azxXMCzQsGRhkGvNqv6Rqlxp0uU+eI/ejPQ+49DX3vBnF39jzeHxOtGT/8AAX39O/3nm4/A+3XPD4l+J31FYE3ii0VAYoZXYjkHAAqhN4ovGP7uGFB75Jr9QxfHOSYb/l9zP+6m/wDgHjwy7ET+zb1OuorkLXxJfG4jE3leWWAb5egrrxyMivSyTiHB51CcsK37u91bcxxGFqYdpT6hRRRXuHOFFFFABRRRQAUUUUAFFFFABRRRQAUUUUAFFFFABRRRQAUUUUAFFFFABRRRQAUUUUAFFFFABRRRQAUUUUAFFFFABRRRQAUUUUAFFFFABRRRQAUUUUAFFFFABRVTUdStLAL9okwzdFAyTXOaj4luJspaJ5Cf3jy3/wBavnc44py3Kbxr1LzX2Vq/+B87HVQwdWv8K07nT3l5bWib7iZYx7nk/hXP6h4nPKWMX/A5P6CuclkklcySOzsepY5NMr8qzjxGx+LvDCL2Ue+8vv6fL7z2aGVU4az1f4E93dXF1JvuJnkPueB+FQUUV+f1q1StNzqSbb6vVnqRioqyQUUUVmMKKKKACiiigAooooAKKKKACiiigAooooAK7rw3eR3OmRJ5oaWNdrjuPSuFqW2nmtplmgco69CK+n4V4ieR4t1XHmhJWkvLuvNHHjcL9Yha+qPSKKoaJqSaja7+FlXiRfQ+v0q/X9F4PF0cZQjXoyvGSumfLThKEnGS1QUUUV0kBRRRQAUUUUAFFFFABRRRQAUUUUAFFFFABRRRQAUUUUAFFFFABRRRQAUUUUAFFFFABRRRQAUUUUAFFFFABRRRQAUUUUAFFFFABRRRQAUUVzviXWpbaY2doQrgfO/p7CvLzjN8NlGGeJxD0203b7I2oUJ158kTennht03zSpGvqxxWf/b+l4Y/aOnbaefpXEzSyTOXlkZ29WOaZX5VjPFDFSn/ALNRio/3rt/hY9mnk8Le/LXyLerXjX1/JcHIU8ID2UVUoor80xWJqYqtKtVd5Sd38z14QUIqMdkFFFFYFBRRRQAUUUUAFFFFABRRRQAUUUUAFFFFABRRRQAUUUUAFFFFAGhoF59i1KOQtiNjtf6Gu9HIyOleZV03hzXFSNbO9fAHEch9PQ1+oeH3E1LBt4DFStGTvFvZPqvK/wCfqePmmElP97Ba9Tp6KAQwBBBB6EUV+1p3PnwooooAKKKKACiiigAooooAKKKKACiiigAooooAKKKKACiiigAooooAKKKKACiiigAooooAKKKKACiiigAooooAKKKKACiimTTRQoZJpFRR1LHFTKcYJyk7JAlcfWFqviOG2kMNqgncdWz8o/xrP1/XjcBrayJWLo0nQt9Paufr8m4q8QHTm8Nlktt57/KP+f3Ht4PLLrnrL5HUWfikF9t3bhV/vRnOPwrn9Qn+1X01xzh3JGfTtVeivzzM+JMwzTDxoYqfMou+2vzsepRwlKjJygrXCiiivCOkKKKKACiiigAooooAKKKKACiiigAooooAKKKKACiiigAooooAKKKKACiiigByKzsFRSzHoAMmtbT/AA/fXDAzL5Efct1/AVv+FrWGLSoZljAkkGWbuea1q/YeH/DvDVKFPFYyblzJPlWi111e7/A8LFZpNScKatbqR2sMdtbxwRjCIoAqSiiv1iEI04qEVZI8Vtt3YUUUVQgooooAKKKKACiiigAooooAKKKKACiiigAooooAKKKKACiiigAooooAKKKKACiiigAooooAKKKKACiiqt7qFpZyIlzMIy+cZFY18RSw8PaVZKMe7dkVGLk7RVy1RVUalp5G77ZBj/fFUb/xDY26HyX+0SdgvT8TXDic6y/C03Uq1opeq/BdTSGHqzdoxZS8a3DRtbRxyMr8sdpwcVzUkkkhzJI7/wC82akvrqa8uWuJmyzenQD0FQV/PHEedPNMwq14NqDei8krbeZ9RhMP7GkovcKKKK+fOoKKKKACiiigAooooAKKKKACiiigAooooAKKKKACiiigAooooAKKKKACiiigAooooAKKKKAOh0HX47S1W1uo3Kp911549CK1f+Ei0vH+tk/79muJor7bAcf5tgqEaEeWSirK61t8mjz6uWUaknLVXPSLSeO6t0niyUcZGRipa5fwrqyoE0+44BP7pv6Guor9ryDOaWb4KGIg9be8u0uq/wAvI+fxNCVCo4v5BRRRXtHOFFFFABRRRQAUUUUAFFFFABRRRQAUUUUAFFFFABRRRQAUVyfi74jeD/Ceprpuvat9kumiEqp5Lt8pJAOVBHY1jf8AC7fhp/0MQ/8AAaX/AOJrN1qadnJHfTyvG1YqcKMmn1SZ6LRXnX/C7fhp/wBDEP8AwGl/+Jo/4Xb8NP8AoYh/4DS//E0vb0v5l95f9j5h/wA+Jf8AgL/yPRaK86/4Xb8NP+hiH/gNL/8AE0f8Lt+Gn/QxD/wGl/8AiaPb0v5l94f2PmH/AD4l/wCAv/I9Forzr/hdvw0/6GIf+A0v/wATR/wu34af9DEP/AaX/wCJo9vS/mX3h/Y+Yf8APiX/AIC/8j0Wis/w5rWm+INGt9Y0m4+0WVwCYpNpXcASDweeoNaFaJpq5584ShJxkrNBSMyqpZmCgdST0rOu9c022kMbTb2HUIN2K5vxDqzX83lwswtlHA6bj6mvlc74wy/LKMpRmpzWnKmr38+y7nXh8DVrSStZdzb1LxHaW+Ut/wDSJPUfdH41yl9dTXlw087bmP5AegqCivxLPeKcfnT5a8rQW0Vt/wAH5n0GGwVLD6x37hRRRXzh1hRRRQAUUUN8qlmIVR1J4FCVwCism+8T+G7EkXmvaZCw6q1ymfyBzWXL8RvBEZw3iK1b/cV2/ktdlPLsXU1hSk/kzaOGrT1jBv5M6qiuTT4k+B2OP+Ehtx/vRyD/ANlq/aeM/CV2QsHiTS2J7NcBT/49iqnlmNh8VKS/7dY5YWvH4oP7mbtFMt5obiMSW80UyH+KNww/MU+uJxcXZowCiiikAUUUUAFFFFABRRRQAUUUUAFFFFABRRSjmgBKKaskbNtWRGb0DAmn02mtwEooopAFFFS2sEt1cJBCu52PAq6dOdWahBXb0S7ibSV2RVLbW9xcvst4Xkb/AGR0rotP8MfMHvpQR/cT+proreCG3iEcEaxoOyiv0XJPDnGYr95jn7OPbeT/AEXz+48rEZrCGlPV/gcfaaBqYnidolRQ4J+cZAzXaUUV+qZDw7hMjhOGGbfNa93fb5I8bE4qeIac+gUUUV75zBRRRQAUUUUAFFFFABRRRQAUUUUAFFFFABRRRQAUUUUAfJ37XP8AyU21/wCwZH/6G9eO17F+1z/yU21/7Bkf/ob147XzeL/jSP3rhr/kVUP8IUUUVzHuBRRRQAUUUUAfYvwD1Wws/g/oKTTgP5UnygEn/WNXQ69r/wBpT7PZFkjI+dzwT7CvMfg3/wAk00b/AK5yf+jGrrq/Ms/42zGq6uBhaEU3G6vdpab36+R+OYvL6SxtWo9XzS/NhRRRX58ahRRRQAUUVyfjvx9ovhRDDMxu9RIylnEw3D0Ln+Afr6CujC4Sti6ipUYuUn2NaNGpWmoU1ds6xiFUsxCqBkknAArhfFHxT8L6Mzw20z6rdLxstcFAfeQ8flmvGPGPjjxB4okZb668mzz8tpASsY+vdj9f0rmq/Q8s4GhFKeNld/yrb5v/ACPq8FwyrKWJl8l+r/y+89D174veKb8smn/ZtKhPTyk8yTH+839AK4nU9W1XVHL6lqV5eE/89pmYfkTiqVFfa4XLMJhFajTUflr9+59JQwOGw/8ADgl+f37iBQOgA+gpaKK7jqCg89eaKKAJbS4uLOUS2lxNbSDo0MhQ/mK63Q/ib4x0sqp1IX8Q/wCWd4nmZ/4Fw361xtFcuIwWHxKtWgpeqMK2Fo11apBP1R7t4a+Muj3hWHXLKbTZDx5seZYs++PmH5GvSNOvrPUbRbvT7uG6t3+7JC4ZT+Ir5BrR0DW9W0G8+16RfTWkv8Ww/K/synhh9a+PzLgfDVU5YSXI+z1X+a/E+exnDNKa5sO+V9nqv8/zPrWivMvAfxa0/VGjsfEKx6deNhVnB/cSH3z9w/Xj3r00cgEcg8ivznH5bicvqezxEbP8H6M+RxOErYWfJVjZhRRRXCc4UUUUAFFFFABRRRQBjeM/Elh4W0KXVL8lgDsiiU/NK56KP6nsK4ez8N+LvG8a6j4s1i40fTpfmh0yzOxth6b8/wDs2T9OlT65CviT422Gk3Q8yx0Wz+1tEfutKcEZH1KflT/2iWZfAkLKzA/b4+h/2Hr67L6Sw06GHpWVWrZuTV+VPZJPr1bPZw0PZypUoaTnZ3teye1vzbHt8HfCRT/RrjVYJ+0qXQLA+vSs6e88XfDW4ik1O8l8Q+GXcI0zD9/bZ6Zzz+ZIPTg1T8WeFfAul+EJ9U07Vns9ShgEkDRamXZpcAhdu7PJ446fhXc+BvtPiD4cWKeIomme8tWjnEg5kQkgMfcrg5/GunEYmpToqriJurScuVqcbP1i9fwZdStNU1UqydSDdmpKz9U7v8/U6Kxure+sobyzmWa3nQSRSL0ZSODU1ed/A6ae307WvDdxIZG0fUHijJ/uMT/VWP416JXy2ZYT6nip0U7pbPunqvwPKxVH2FaVO97fl0/AK6HwUIPtUzOyiXaAgPp3x+lc9SgkHIJB9RW+SZkssx1PFuHNyvb5WOLEUfbU3C9rnplFYHhDUJrmOW3ncuY8FWPXB7Vv1/SmUZpSzTBwxVJWUuj6dGj5KvRlRm4S6BRRRXpGQUUUUAFFFFABRRRQAUUUUAFFFFABRRRQAUUUUAFFFFABRRRQB8rftYWN9c/Eq2ktrK5nQabGC0cTMM737gV5F/ZOq/8AQLv/APwGf/Cv0GorzquXqpNy5tz7rLuNp4HCww6op8qte/8AwD8+f7J1b/oF3/8A4DP/AIUf2Tq3/QLv/wDwGf8Awr9BqKz/ALLX834Hb/xEOp/z4X/gX/APz4OlaqBk6XfAf9e7/wCFU6/RGZd0Tr2KkV+et+uzULlM52zOM/8AAjXFisK6DWt0z6fhziOWcuopU+Xlt1vvfyXYgooorkPqD6Y+Df8AyTTRv+ucn/oxq66uR+Df/JNNG/65yf8Aoxq66vwLN/8Af63+KX5n5Vjf95qf4n+YUUUV5xzBS0V4r8Y/iI0zz+G9AuMQjKXt1GeXPeND6ep79PXPp5TlVfM66o0l6vokdeCwVXGVVTp/N9i78T/il9leXRvC8ytMMrPfryqHusfYn/a6Dt614vK7yyvLK7SSOSzuzEsxPUknqaaOBRX7RleU4bLKXs6K9X1Z+i4DL6OCp8tNa9X1YUUUGvTO4KK7Pwp8NfE+vqk/2YadZtyJ7sFSw9VT7x/Qe9em6D8HvDNkFfU5brVJR1Dt5Uf/AHyvP5k14GYcTZdgW4znzS7R1/4H4nk4rO8HhnyuV32Wv/APn4so6kD8amit7mX/AFVtPJ/uRM38hX1bpnh3QNMULp+i6fb47pbru/MjNaq/KMLwPQV81V4/gn+7ot+rt+jPHnxUr+5S+9/8A+P3s7yMZksrpB6tAw/pVcsAdpIB9D1r7JLN/eP51TvtM02+Qpe6dZ3KnqJoFf8AmKmnx+r+/Q+6X/AJhxU7+9S/H/gHyHRX0hrXws8HakrGKwfTpT/HaSFR/wB8nK/pXnPif4Pa9p6tPo1xHq0I58vHlzAfQnDfgfwr6DA8W5bi2ouXI/72n47Hq4biDB13aT5X5/57HmtFSXME9rcPb3UMkE8Zw8ciFWU+4PNR19Kmmro9tNNXQV3/AMNviRf+G3j0/UzLe6RnAXrJbj1Q9x/s/liuAorlxuBoY2k6NeN0/wCtDnxWFpYqm6dVXX9bH19pt9aalYw31hcR3FtMu6ORDkMP89qsV80fDTxveeEdR2Sb59Knb/SLcHlT/fT0Yfr+Rr6Q0+8tdQsYb6xnSe2nQPHIh4YGvxrPshq5TWtvB7P9H5n53meWVMDUs9YvZ/11J6KKK8E80KKKKACiiigDzi7caJ8eYLi4+S31vTvIjc9PMXHy/mq/99Cm/tFnb4ChOcf6fH/6A9dR4/8AC8HirRPsjS/ZryB/Os7kdYpB+uD3/A9q5C08cnSwmg/EzR2injICXjW4mguMcB+nX3GfoOlfX4Co8ROhi6K5qlJJSj1aWzXfTRns4aTqTpVqavKFk49Wls1300ZX8ffD/wALaf4BudZ0zTzZX1rbxzpLHK5ycrnIJI7/AIV3PgTVmvvAWl6vqFwGZrMSXEzHA+XIZj+WTWfefETwELJvO1yznhZcGIRM+4em3b+hrlLrUNW+Ika6D4W06TRvDG7F1evEE81c5Koo459B17kDg06WMx2GVPGxlGMZc3PPpG2qV9W+yQ3DEV6KhiE0k780r6K2yvv6I1Pggsl6niPxIyFY9V1Jmhz3RSTn82x+Br0aqmj6daaRpdtplhF5VtbRhI1749T6knkn1NW6+dzPFxxeKnVirJ7ei0X4I83FVlWrSmlo9vRaL8Ap8UbyyrHGu52ICj1NMqS2ma3uI50wWRgwzXJRVN1Iqo/dur+nU5pXs7bmzpVtqGk6pC00LLHKRGxByvPT9a7CsnS9cs70BJCIZv7rHg/Q1rV/R3CmEwWFwko4Gt7Sk3dX3j3X/Asj5TGzqTn+8jZhRRRX1JxhRRRQAUUUUAFFFFABRRRQAUUUUAFFFFABRRRQBmeLNYXw/wCGdS1t4GuFsbZ5zErbS4UZxntXif8Aw0zp3/Qo3n/gYv8A8TXqvxf/AOSXeJv+wbN/6Aa+Fq83HYmpRklBn3vCGRYLM6NSeJjdppLVrp5H0p/w0zp3/Qo3n/gYv/xNH/DTOnf9Cjef+Bi//E1810Vw/X6/c+v/ANS8o/59v/wJ/wCZ9Kf8NM6d/wBCjef+Bi//ABNH/DTOnf8AQo3n/gYv/wATXzXRR9fr9w/1Lyj/AJ9v/wACf+Z9IN+0zZ+cu3wlc+Xj5v8AS1zn/vmvS/hD8RIPiHp1/eQaXLp4s5liKySh92VzngDFfElfTX7G3/IteIP+v2P/ANF1vgsTVnV5ZO6Z4PE3DeX4DL5V6ELSTXVvdnvD/cb6Gvz21X/kKXn/AF8Sf+hGv0Jk+430Nfnrqhzql2RyPPk/9CNXmj+H5mPh58df0j+pXoooryD9OPpj4N/8k00b/rnJ/wCjGrrq5H4N/wDJNNG/65yf+jGrrq/As3/3+t/il+Z+VY3/AHmp/if5hRRWT4w1228N+HbrWLrDCFcRx55kkPCr+J/TNcVGjOtUjTpq7bsjCEJTkoxV2zivjb42bRbL+wNLm26jdJmeRTzBEfT0Zu3oOfSvBBwOKs6pfXWp6jcahfSmW5uJDJI57k+nt2A9BVav3PJMpp5XhVSj8W7fd/1sfpeWZfHA0FBfE935hRRW54K8M6h4q1ldPsRsRcNcTsMrCnqfU+g7n8a9KvWp0KbqVHaK3Z21asKMHObskVvDWg6p4i1NdP0m2M0p5djwka/3mbsP59q988B/DbRfDax3VyqalqY58+VfkjP/AEzU9PqefpXReFfD2meGtJTTdLh2IOZJG5eVv7zHuf5dq1a/Jc+4rr46TpYd8tP8X6/5fefBZnndXFtwp+7D8X6/5C0lZXibxHo3huz+1axepbqf9XH96SQ+iqOT/KvIfE/xl1S5ZofD9lHYQ9BPOBJKffH3V/WvJyzIMdmWtGHu93ov+D8jhweWYnGfwo6d3t/Xoe6ds9u5qhc6zo9sxW41bT4SO0lyin9TXyzq+va3q7ltU1a9u8/wyTHaPoo4H5VmBV/uj8q+uocAafvq2vkv83+h71PhWVv3lT7l/X5H1rF4g0GU7Ytc0xz6Ldxk/wA60YnSVN8TrIv95TkfpXxyVX+6PyqxY3t7YSiWxvLm0cdGhlZD+hq6vAELfu62vmv+CVPhXT3Kv3r/AIJ9f0V87+HPix4q0xlS+ki1a3HVbgbZMezrz+YNeueC/iB4f8UFbe3mNpfkf8elwQGP+6ejfhz7V8tmfDGPy9Oco80e61+/qjxMZk+Kwi5pRuu61NHxb4U0TxRa+TqtoGkAxHcR/LLH9G9PY5FeA/EDwHq3hKbzpP8ATNNdsR3aLgA9lcfwn9D29K+majuYIbq3ktrmFJoZVKyRuuVZT1BFPJeJMTlklG/NT/lf6dvyDLs2r4KVk7x7f5dj49or0D4r/D+TwzOdU0tXl0aVsYPLWzHopPdT2P4Htnz+v2HA46jjqKrUXdP+rPzP0LC4qniqSqU3owr0T4MeNjoGpDRtSmxpV3J8rMeLeU/xeynofwPrXndB5FLH4GljqEqFVaP8PMWLwtPFUnSqbP8ADzPsekrzz4H+LG1zQDpN7Lu1DTlC7mPMsPRW9yPun8PWvQ6/CcwwNTA4iWHqbr8ez+Z+Y4nDzw1WVKe6CiiiuMwCiiigAqO6t7e7gMF1bxXETdUlQMp/A1JRTjJxd0wMaHwn4XhmE0fh3SlkByGFqn+FbKhVUKqhVAwABgAUUVpVxFWr/Ek36u5Upyn8TuFFFFZEhRRRQAVqaZrl7ZYUt50Q/gc9Poay6K7cDmOKwFVVcNNxl5fr3+ZnUpQqrlmrnfaXq1pqAxG+yXvG3B/+vV+vM1ZlYMrFWByCDgiup8Pa8ZWW0vWG88JJ/e9j71+x8Mcf08dOOGx6UZvRS6P17P8AD0PBxmWOmnOnqjo6KZNLHDE0srhEUZJPasy216zuLtbaFJmZjgHbxX3uKzPCYSpClWqKMpbJvV/I82FKc03FaI1qKKK7jMKKhiuoJbiSCOQNJGBvA7UX032azmnxny0LYrB4mkqUqvNeKvdry3+4rld0rExIHUgUV5xc3M9zKZJ5Wdie56V0vhvV0a1jsjBM0kYxlBkEe/pXw+S8fYXMsY8PKHIvstu932slp956GIy2dGnzXv3Oiooor7880KKKKACiiigDlfi//wAku8Tf9g2b/wBANfC1ffPjvSbjXfBmr6NaPGk97ZyQRtITtDMuATjtXzf/AMM4eMv+grov/fyT/wCJry8woVKko8qufonBWbYPA0KscRUUW2rX9DxaivaP+GcfGf8A0FdF/wC/kn/xNL/wzj4y/wCgrov/AH8k/wDia8/6nX/lPtf9Z8p/5/r8f8jxaium+I/gzUvAuux6PqlxbTzvAs4a3JK7SSMcgc8VzNYSi4u0tz2KFeniKaq0neL2YV9Hfskaja6f4W19p3OTex7VAyT+7r5xr2/9mz/kBaz/ANfcf/oFeTnOa1spwc8VRSclZK+2rseHxTRjWy6UJbXX5nt2q65c337tP3MBP3QeW+pr4nu/+Pyf/rq//oRr7CHUV8e3f/H5P/11f/0I18zwhmWKzGviK2Km5S939dl0PK4QowpOrGCstP1IqKKK+6Ptj6Y+Df8AyTTRv+ucn/oxq66uR+Df/JNNG/65yf8Aoxq66vwLN/8Af63+KX5n5Vjf95qf4n+YV4L8f/ER1DxFHoNvJm207mXB4adhz/3yMD6k17Z4h1OLRdCvtWn+5aQNLj1IHA/E4H418l3VxNd3U11cuXnmdpJGPdmOSfzNfV8DZaqteWLmtIaL1f8AkvzPd4awaqVnXltHb1f+S/Mjooor9SPuCzpVhd6pqVvp1jEZbm4kEcaDuT6+gHUn0FfUPgfwzZeFdBi021w8h+e4nxzNJ3b6dgOwrgv2ffDCwWMvii7j/e3GYbPI+7GDhnH+8Rj6D3r1mvynjLOniK/1Ok/cjv5v/gfmfCcQZi69X2EH7sd/N/8AACuD+J/xEtvC6Np2niO61h1ztPKW4PRn9T6L+fHW38VfGSeE9EAtyj6pdgraoeQg7yEeg7ep/Gvm24mmuJ5Li4leaaVi8kjnLMx6kn1o4W4aWN/2rEr3Fsu//A/MWSZOsV++rL3Fsu//AACfVdRvtWv5L/UrqW6uZD80khyfoPQew4qrRRX6pCEYRUYqyR93GKilGKsgoop0MckzbYYpJT6RqW/lTbS3G2luNoqWa1uoBuntbiIerxMo/UVECCMg5FCkpbMSaewUoJVgykgg5BBwQfUUlFMZ698MPinJHJFo/iq4LxEhIL9+qHssp7j/AGu3f1r2gcgEEEHoRXxzXsnwM8cMzR+FNWm3cY0+Vzzx/wAsif8A0H8vSvzrinhiChLGYSNrayivzX6o+PzzJYwi8Rh16r9V+p67eW1veWktpdQpNbzIUkjcZDKeoNfMvxK8JzeEvELWq73sZwZLOVu6d1J/vL0P4HvX0/XN/Enw0ninwtcWKqv2yP8AfWjntIB0+jDg/X2r5vhnOpZbilGb/dy0fl5/L8jx8nzF4Kurv3Xv/n8j5dopWVlYq6lWUkMpHII6g0lftJ+kGz4K12bw34ms9XjyUifbOg/jiPDj8uR7gV9VwSxzwxzwuJIpFDow6MpGQfyr47r6H+BGtnVPBS2Mr7p9Mk8g5PJjPKH8sj/gNfAcdZcp0YYyK1jo/R7fc/zPlOJ8HeEcRHpo/wBP68zv6KKK/MD4wKKKKACiiigAooooAKKKKACiiigAooooAKWkooAuXmpXl3DHDPKWRAMAd/c+tO0fUG025MywpJuG054IHsao06NHkYLGjOx7KMmvSp5njvrccTGbdRbN6v8AG5i6NPkcLaHVp4ptSvz20wb0BBrN1TxFc3SGO3X7PGepByx/HtUFtoOpT4PkeWPWQ4/TrWpaeFlBBurkt/sxjH6mv0CGI4xzil7JRcYvd2UPx3+48xxwFCXNe7+8xNHmvo7wCwJMr8EYyCPeu5aBp7E290wZnTbIU4+uKSysrWzj2W8Kp6nufqasV93wvw1UyjCypYirz826+yr72Xn1Z52MxarzUoq1vvM+HRdMiA22iMR3bn+dXYoo4l2xxog9FGKfRX0eHwGFw38GnGPokvyOSVSc/idwooorrICiiigAooooAKKKKACignAyeKw9S8R21u5jt1+0OOpBwo/HvXnZlm2Dyyn7XFVFFfi/Rbs1pUZ1XaCufNX7XP8AyU21/wCwZH/6G9eO16l+03fSX/xDt5pVVT/Z0Ywv++9eW14UcZSxqWIov3Zao/eOHoOnllGMt0gr2/8AZs/5AWs/9fcf/oFeIV7f+zZ/yAtZ/wCvuP8A9Ar5jjH/AJFNT1j+aJ4i/wBxl6r8z1gdRXx7d/8AH5P/ANdX/wDQjX2EOor49u/+Pyf/AK6v/wChGvnuAN6//bv6nkcK/HV+X6kVFFFfpJ9kfTHwb/5Jpo3/AFzk/wDRjV11cj8G/wDkmmjf9c5P/RjV11fgWb/7/W/xS/M/Ksb/ALzU/wAT/M80/aH1Q2vhK20xGw9/cjcPVI/mP/j22vBK9M/aKvTN4vsrENlbWzDEejOxJ/RVrzOv1rhTDLD5XT7yu/v/AOBY+8yCj7LBRfWV3/XyCrei6fNq2sWel2/+tupliU+mTyfwGT+FVK9F/Z900XnjeS+dcpYWzOP99/lH6Fq9XM8X9TwlSv8Ayp/f0/E7sdiPq2HnV7L8en4nvWn2dvp9hb2FqgSC3iWKNfRVGBUlzNFbW8txcSCOGJDJI56KoGSfyp9ef/HrWG03wQbGJtsupTCDjr5Y+Z/5AfjX4bgMLPH4yFG+s3r+rPzTDUZYmtGmt5M8T8beIJ/E3iS61abcEc7YIz/yziH3V/qfcmsWiiv3yjRhQpxp01ZJWR+p0qUaUFCC0QVp+GdB1TxHqi6dpNuZZSNzsThI1/vMew/n2qppljdalqNvp9lH5tzcyCOJfUn+nc+1fUPgfwxY+FdDj0+0UPKcNcz4+aaTuT7dgOwrwOIs+jlNFKKvUlsv1f8AWp5WcZqsDBKOs3t/mzmvCPwn8PaTGk2rKNXvOpMoxCp/2U7/APAs/hXfWtvBaRCK1git4x0WJAgH4CpKK/IcZmWKxs+evNv8vktj4DEYqtiJc1WTYr/OpV/mU9Q3IrlPE3w+8K68jGfTY7W4PS4tAI3B9SBw34g11VFZYfGV8NPnozcX5MilVqUZc1NtPyPmb4geA9W8JS+dIftmmu22O7RcAHsrj+E/oe3pXJV9g3trbX1nLZ3kCT28yFJI3GVZT2NfMvxK8KyeE/Eb2alnspgZbSRupTPKn3U8H8D3r9V4Y4leY/7PiP4i/Ff5n3GS5y8X+5rfH37/APBOYp0UkkMqTQyNHIjBkdTgqwOQR75ptFfYtX0Z9E1c+pfh34iXxR4UtdTbaLkAxXSj+GVev4Hgj610VeE/s7awbbxFeaJI37q9h82MH/non+Kk/wDfNe61+G8RZcsvx86UV7r1Xo/8tj8xzXCfVMVKmtt16P8Aqx85/G/Qxo/jeW4hTbbain2lMDgPnDj8+f8AgVcLXvf7Q+mi58IWupKv7yxugCf9iQbT+oWvBK/UuGMa8ZltOUnrH3X8v+BY+3yPEuvg4t7rT7v+BYK9F/Z+1Q2fjZ9PZsR6hbMmP9tPmX9N35151Wt4Mvjpvi/SL/OBDeRlv90sAf0Jr0M2wyxWCq0e6f39PxOvMKHt8LUp90/v6H1hRSsMEikr8BPy0KKKKACiiigAooooAKKKKACiiigAoop8Uck0gjijZ3PQKMmqhCU5KMVdsTaSuxlORWdgqKWY9ABkmt3TvDVxLh7xxCv90ct/gK6Sw0+0slxbwhT3Y8sfxr7zJfD7McdaeI/dQ8/i+7/Ox5uIzSlT0hqzmtM8N3E2JLxvIT+6OWP+FdPY2VtZx+XbxKg7nufqasUV+uZLwxl+Tx/cQvL+Z6v/AIHyPDxGLq137z07BRRRX0JzBRRRQAUUUUAFFFFABRRRQAUUUUAFNkdY0LyMFUDJJPAqnqupW9lbSN5yecAdiZySfpXHajql5fgLPJhB/AowK+Q4i4yweTfu/jqNaJbfN9DuwuAqYjXZF7xBrbXbG3tWK2/Qt0L/AP1qw6KK/Bc1zbE5riHiMTK7f3Jdl5H0lGhCjHlgjwH9oj/kerf/ALB8f/ob15vXpH7RH/I9W/8A2D4//Q3rzev2Ph7/AJFdD/Cj9Syf/caXoFe3/s2f8gLWf+vuP/0CvEK9v/Zs/wCQFrP/AF9x/wDoFcHGP/IpqesfzRzcRf7jL1X5nrA6ivj27/4/J/8Arq//AKEa+wh1FfHt3/x+T/8AXV//AEI189wBvX/7d/U8jhX46vy/Uiooor9JPsj6Y+Df/JNNG/65yf8Aoxq66uR+Df8AyTTRv+ucn/oxq66vwLN/9/rf4pfmflWN/wB5qf4n+Z80/Gafz/iXq/pG0cQ/CNf65rj66T4oMW+ImvE/8/jD9BXN1+35XHkwVGP92P5I/SsvXLhaS/ur8gr239my1C6RrN7jmS5jiB9lXP8A7PXiVe/fs7KB4GuW7tqEmf8AvhK8PjKbjlU0urS/G/6Hm8RyawLXdr/M9Irwv9o69MniXTNPz8tvaGQj/adyP5IK90r52+PbFviPOD0W1hA/In+tfE8E01PM1J9It/p+p83w7BSxyfZN/p+pwVFFFfsB+gnqn7Omjpc65f63KoIsoxDDns75yfwUY/4FXuVeafs6Rqvgq8kH3n1B934ImK9Lr8T4rxEq2aVb/Z0XyPzbO6rqY6pfpp9wUUUV86eUFFFFABXB/HXR01LwLNeKmZ9NcXCHvsJ2uPyOf+A13lUvEFidT0HUNNBVTdW0kILdAWUgE/nXdlmKeExdOsnazX3dfwOjC1nQrwqLo0fI1FenD4KeI8D/AIm2k/nJ/wDE0v8AwpXxF/0FdJ/OT/4mv2X/AFkyv/n+j9C/trAf8/F+Jxvw+vTp3jjRbsHAW8jVv91jtP6NX1UeDivDLP4M+IoLyCf+1dK/dSpJwZM8MD/d9q9zY5Yn1Nfn/GWNwmMq0qmHmpaNO34fqfK8QYrD4mrCdGV9LM5v4n2ovPh7rkOMkWjSD6p8w/8AQa+XK+u9atGv9FvrFGVWubaSFS3QFlIBP514kPgp4jAA/tbSfzk/+Jr0ODc3wuDw9SniKijrdX9Dq4ezChhqc41pW1ujzGgsUG9eq8j6ivT/APhSviL/AKCuk/nJ/wDE0jfBTxGVI/tbSeR6yf8AxNfYPiPK/wDn+j6D+2sB/wA/F+J7nZTfaLK3uP8AnrEj/mAf61LVbSbeS00qztJWVpILeOJmXoSqgEj8qs1+IVeX2kuXa5+bO13YKKKKzEFFFFABRRRQAUUVoafo99e4McJSM/xvwP8A69dWDwOIxtRU8PByl2SuRUqQpq8nYz6sWdndXj7beFpPUgcD8a6nT/DdpBhrljcP6HhfyrajRI0CRqqKOgAwK/R8o8NMRVtPHz5F/KtX9+y/E8mvm8VpSVzm9P8AC44e+mz/ALEf9TXQWlpb2qbLeFIx7Dk1NRX6hlXD2XZVH/ZqaT7vV/eeRWxVWt8bCiiivaOcKKKKACiiigAooooAKKKKACiiigAoopHZUQu7BVAySTwKTaSuwFJCgknAHUmub1nxEih7exG84IMueB9PWqXiHW2vGNvasVtx1Pd//rVh1+P8V8fTcpYXLZabOff/AA/5/ce7gssVlOr93+YpJJyTknqTSUUV+Sttu7Pb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Z8xfFqPyviRri+twH/ADRT/WuWrvvj3aG3+Ic02MLdWsUo9yAUP/oNcDX7Xk9RVMBRkv5V+R+kZbPnwdJ/3V+QV7v+zjMH8Jajb94r8sfo0a/4GvCK9a/ZuvwmqaxpbN/roY50HuhKn9GFeZxdRdXKqluln+JxcQU3PAyt0s/xPbK+fv2hLcw+PI58cXFjGwPurMp/kK+ga8k/aQ0wyafpOsoufJle2kPoHG5f1U/nX59wfiFRzSCf2k1/X3HymQVVTx0L9bo8Uooor9mP0U9s/Zuv1fS9X0ssN8U6XCj1Vl2n9VH5161Xy98NfEf/AAi/i221CQn7I4MN0B/zzbGT+BAP4V9QRuksaSROrxuoZWU5DA8gg1+P8Z4CWHzB1re7PX57P/P5n59xDhZUcW59Ja/5/wBeYtFFFfInhBRRRQAUUUUAFFFFABRRRQAUUUUAFFFFABRRRQAUUUUAFFFFABV/R9Mm1KVljdURMbmPvVCtvwjerbX5gk+7PgA+jdq9rh3D4TE5lSo4z+HJ2fT0/Gxz4uU4UZSp7m/p2h2NnhvL86Qfxvz+QrToor+lsFgMNgafs8PBRj5L+rnyVSpOo7ydwooorrICiiigAooooAKKKKACiiigAooooAKKKKACiikdgqlmOABkmk2krsClrGpRabCryI7lzhQvrXI6tq91qB2sfLh7Rr0/H1qTxBq39pSKiRhYY2JU9z71lV+CcY8W18diZ4bC1f3G2ml+93u1f5H0uAwMacFOa94KKKK+APT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eO/tJacSmj6uq8AvayH6/Mv8AJq8br6e+KujnW/AmpWsabp4k+0wjvvj5x+I3D8a+YQcgEdDX6hwXjFXy5U+sG18t0fa8N4j2mE9n1i/weoV0nwz1hdD8caZfSNtgaTyJz2CP8pP4Eg/hXN0HkYr6fE0I4ijKlPaSa+89uvSjWpypy2asfY561j+M9Fj8ReF7/R3wGni/dMf4ZByh/MCsr4T+Ih4j8HW00sm69tQLe6GeSyjhv+BDB+ua6yvwSrTrZdi3F6Tg/wAj8tnCphqzi9JRf4o+PJ4ZbeeS3njaOaJykiHqrA4I/OmV618e/CDW92fFenxZgmIW+VR9x+gk+h4B98eteS1+45XmNPMcLGvT67rs+qP0vAYyGMoKrH5+TCvTvhN8SBocceh687tpoOLe4wWNt/skdSn6j6dPMaKrMMuoZhQdGurr8U+6KxmDpYuk6dRafl6H2FazwXVtHc2s0c8Eg3JJGwZWHqCOtSV8n+HvEmu+H5C2j6nPaqTlowd0bH3Q8fpXdab8atehQLf6Vp95jqyM0TH+Y/SvzXG8D42lJ/V5Ka+5/jp+J8biOGsVB/umpL7n+P8Ame7UV5FB8cLUj/SPDdwp/wCmd0pH6qKmHxu0rv4f1D8Jkrynwrmyf8H8V/mcLyXHr/l2/wAP8z1eivKf+F3aP/0ANR/7+x0f8Lu0f/oAaj/39jqf9V82/wCfL+9f5i/sbHf8+n+H+Z6tRXlP/C7tH/6AGo/9/Y6P+F3aP/0ANR/7+x0f6r5t/wA+X96/zD+xsd/z6f4f5nq1FeU/8Lu0f/oAaj/39jo/4Xdo/wD0ANR/7+x0f6r5t/z5f3r/ADD+xsd/z6f4f5nq1FeU/wDC7tH/AOgBqP8A39jpf+F3aP8A9ADUf+/sdH+q+bf8+X96/wAw/sbHf8+n+H+Z6rRXlP8Awu7R/wDoAaj/AN/Y6P8Ahd2j/wDQA1H/AL+x0f6r5t/z5f3r/MP7Gx3/AD6f4f5nq1FeU/8AC7tH/wCgBqP/AH9jpf8Ahd2j/wDQA1H/AL+x0f6r5t/z5f3r/MP7Gx3/AD6f4f5nqtFeU/8AC7tH/wCgBqP/AH9jo/4Xdo//AEANR/7+x0f6r5t/z5f3r/MP7Gx3/Pp/h/merUV5T/wu7R/+gBqP/f2Oj/hd2j/9ADUf+/sdH+q+bf8APl/ev8w/sbHf8+n+H+Z6zBG80yQx4LuwVc+tdTpHh1IlSa7dvOVgwVDwMH9a8Ah+OWlRSpKmg6iGRgw/ex9RXTx/tLaHsHmeGNTD45xNHj+dfc8GcNUKU51MzpNTVuW+q/DqjzsfkmbySVGk7ddv8z3mivCP+GltB/6FnVP+/sf+NH/DS2g/9Czqn/f2P/Gv1n67Q/mPF/1Wzf8A58P71/me70V4R/w0toP/AELOqf8Af2P/ABoH7S2g5H/FM6p/39j/AMaPrlD+YP8AVbNv+fD+9f5nu9FR20ont45gCBIgYA9sjNSV1HgNWdgooooEFFFFABRRRQAUUUUAFFFFADZZI4ozJK6og6ljgCub1jxFG8UlvZx7wwKmRuBg+grJ1vU5tQuD8xWBT8idvqfes6vxTiXxBrV5Sw2X+7DZy6v07L8fQ+gwmVxilOrv2Ciiivy89gKKKKACiiigAooooA8B/aI/5Hq3/wCwfH/6G9eb16R+0R/yPVv/ANg+P/0N683r914e/wCRXQ/wo/TMn/3Gl6BXt/7Nn/IC1n/r7j/9ArxCvb/2bP8AkBaz/wBfcf8A6BXBxj/yKanrH80c3EX+4y9V+Z6wOor49u/+Pyf/AK6v/wChGvsIdRXx7d/8fk//AF1f/wBCNfPcAb1/+3f1PI4V+Or8v1IqKKK/ST7I+mPg3/yTTRv+ucn/AKMauurkfg3/AMk00b/rnJ/6Mauur8Czf/f63+KX5n5Vjf8Aean+J/mH5H618u/ErQD4b8Y3tgqFbZ28+1PYxscgfgcr+FfUVcB8b/C7a74Z/tG0j33+mhpFAHMkX8a/hjcPofWvY4SzRYHGqE37s9H69H+nzPQyPGrC4lKT92Wj/RnzxRQORxRX7Kfop1fwv8Vt4U8SpcTMx0+5AivFHZc8OB6qefpkV9MxSRyxJLE6yRuoZHU5DA8gg+lfHder/Bbx+un+X4a1ufbaM2LK4c8Qk/8ALNj/AHSeh7Hjp0+G4vyCWKj9coL31uu67+q/I+X4gyp1V9ZpLVbruu/y/I9suYYbm3kt7iJJYZVKSI4yrKeCCK+dvij8P7rwvdPf2KST6LI3yv1a3J/gf29G79Dz1+jaZNHHNC8M0aSRupV0dQVYHqCD1FfC5JnlbKa3NHWL3Xf/AIJ8zl2Y1MDU5oap7rufHdFezeO/hAJHkvvCbqhOWawlbC/9s2PT6Hj3ryLU7C+0y7az1G0ntLhescyFT+HqPcV+wZbnGEzKHNQlr1XVfI/QMFmOHxkb05a9upWooor0zuCiiigAooooAKKKKACiiigAooooAKKKKACiiigAooooAKKKKACiiigAooooAKVfvD60lKv3h9aaFLZn6E6X/wAgy1/64p/6CKs1W0v/AJBlr/1xT/0EVZr6tbH821PjYUUUUyAooooAKKKKACiiigAooooA4TxHZrZ6m6Rrtjcb0/Hr+tZtdt4p083lj5ka5lh+Ye47iuJr+ceNMmeV5nPlVoT96PbXdfJ/hY+qy/Ee2oq+60YUUUV8kdwUUUUAFFFFABRRRQB4D+0R/wAj1b/9g+P/ANDevN69I/aI/wCR6t/+wfH/AOhvXm9fuvD3/Irof4UfpmT/AO40vQK9v/Zs/wCQFrP/AF9x/wDoFeIV7f8As2f8gLWf+vuP/wBArg4x/wCRTU9Y/mjm4i/3GXqvzPWB1FfHt3/x+T/9dX/9CNfYQ6ivj27/AOPyf/rq/wD6Ea+e4A3r/wDbv6nkcK/HV+X6kVFFFfpJ9kfTHwb/AOSaaN/1zk/9GNXXVyPwb/5Jpo3/AFzk/wDRjV11fgWb/wC/1v8AFL8z8qxv+81P8T/MKWkorzjmPnX4x+Dj4b1w6hYxEaVfOWjwOIZOrR+w7j2yO1cHX1zrulWOt6TcaXqMIltp12sO4PZgexB5Br5k8ceF9Q8Ka09heAyRNlra4AwsyevsR3Hb8q/XuFM/WOorD1n+8j+K7+vf7z7zIc1WIgqFR++vxX+a/wCCYNB5FFFfYH0R6n8MPig+lpFo/iSR5rFcLDd8s8A7K3dl9+o9x09vtZ4Lq2jubWaOeCRQ0ckbBlYeoI618e10Pg7xlrvhWfOm3Ia2Y5ktZstE/vj+E+4x+NfEZ9whTxjdfC+7Pquj/wAn+B8zmnD8azdXD6S7dH/l+R9S1V1TTdP1S2NtqVjb3kP9yaMOB9M9PwrivC3xY8NasqRajI2j3R4KznMRPtIOPzxXeQSxXEKzW8sc0TDKvGwZT9CK/N8TgsZl9T97Fwa6/wCTPj62HrYadqkXF/1szgtV+EPhC8Ytare6cx7QTbl/J81zt58Dxk/YvEhA7Ce1z+qt/SvYqK76HE2aUVaNZv1s/wAzqpZxjaekaj+ev5nhUvwT19T+71nS3HuJF/oaiPwW8S9tS0k/8Dk/+Jr3qiu1caZqvtL/AMBR0/6w47+ZfcjwP/hTHij/AJ/tJ/7+v/8AE0f8KY8Uf8/2k/8Af1//AImvfKKr/XXNO8fuH/rFjv5l9yPA/wDhTHij/n+0n/v6/wD8TR/wpjxR/wA/2k/9/X/+Jr3yij/XXNO8fuD/AFix38y+5Hgf/CmPFH/P9pP/AH9f/wCJo/4Ux4o/5/tJ/wC/r/8AxNe+UUf665p3j9wf6xY7+ZfcjwP/AIUx4o/5/tJ/7+v/APE0f8KX8Uf8/wBpP/f1/wD4mvfKKP8AXXNO8fuD/WLHfzL7keB/8KY8Uf8AP9pP/f1//iaP+FMeKP8An+0n/v6//wATXvlFH+uuad4/cH+sWO/mX3I8D/4Ux4o/5/tJ/wC/r/8AxNH/AApjxR/z/aT/AN/X/wDia98oo/11zTvH7g/1ix38y+5Hgf8AwpjxR/z/AGk/9/X/APiaP+FMeKP+f7Sf+/r/APxNe+UUf665p3j9wf6xY7+ZfcjwP/hTHij/AJ/tJ/7+v/8AE0f8KX8Uf8/2k/8Af1//AImvfKKP9dc07x+4P9Ysd/MvuR4H/wAKY8Uf8/2k/wDf1/8A4mr2l/AbxZqBZYdU0UOvVTLJnHr9yvbqltp5badJ4WKuhyDXZgOOMXDEReKSlT6pKzt5GdXiHMXF8klf0R41/wAM5eNf+glov/f2T/4ij/hnLxr/ANBLRf8Av7J/8RX1Bo+oxajaiRcLIOHT0P8AhV2v2zC0cHi6Ma9F3jJXTufPz40zeEnGUldf3UfKX/DOXjX/AKCWi/8Af2T/AOIpR+zl41BB/tHRf+/sn/xFfVlFdH9n0exD42zZ/aX/AICiKyjaGzghbBZI1U49QMVLRRXcfJt3dwooooEFFFFABRRRQAUUUUAFFFFABXI+KNINvI17br+5Y5dR/CfX6V11I6q6lWUMpGCD3rw8/wAioZ1hHQq6PeL7P+tzow2Ilh580TzOitfxFpJsJvNhBNu54/2T6VkV/N+ZZbiMtxMsNiFaS/HzXkz6ujVjWgpx2CiilrgSbNRKKKKACiiigDwH9oj/AJHq3/7B8f8A6G9eb16R+0R/yPVv/wBg+P8A9DevN6/deHv+RXQ/wo/TMn/3Gl6BXt/7Nn/IC1n/AK+4/wD0CvEK9v8A2bP+QFrP/X3H/wCgVwcY/wDIpqesfzRzcRf7jL1X5nrA6ivj27/4/J/+ur/+hGvsIdRXx7d/8fk//XV//QjXz3AG9f8A7d/U8jhX46vy/Uiooor9JPsj6Y+Df/JNNG/65yf+jGrrq5H4N/8AJNNG/wCucn/oxq66vwLN/wDf63+KX5n5Vjf95qf4n+YUUUV5xzBWV4q8P6b4l0iTTdTi3Rn5o5F4eJ+zKex/n0rVorSjWnRmqlN2a2ZUJyhJSi7NHyz438Jap4T1L7NfJ5lvIT9nukHySj+jeq/zFc/X15q+m2OrafLp+pWsd1bSjDRuOPqPQ+hHNeFeP/hXqWimS+0MS6lpwyxjAzPCPcD749xz6jvX6vkPFtHGJUcU+Wp36P8Ayfl9x9xlefwrpU8Q7S79H/kzziiiivsz6QKuaVquqaTJ5ml6jd2TZz+4lKA/UDg1ToqZwjNcsldEyhGa5ZK6O4034reNLMBZL63vVHa5t1J/NcGt+z+N2qqB9s0Gxm9TFM8f8wa8ooryK3D2WVvior5aflY8+pk+Bqb018tPyPaI/jhbY/eeG5wf9m7U/wA1FSD436f38O3o+lwn+FeJ0VxvhDKX/wAu/wAX/mcz4ewH8r+9ntv/AAu7Tf8AoXr7/v8ApS/8Lu03/oXr7/v+leI0VP8AqflP/Pt/e/8AMP8AV3A/yv72e3f8Lu03/oXr7/v+lH/C7tN/6F6+/wC/6V4jRR/qflP/AD7f3v8AzD/V3A/yv72e2/8AC7tN/wChevv+/wClL/wu7Tf+hevv+/6V4jRR/qflP/Pt/e/8w/1dwP8AK/vZ7d/wu7Tf+hevv+/6Un/C7tN/6F6+/wC/6V4lRR/qflP/AD7f3v8AzD/V3A/yv72e3f8AC7tN/wChevv+/wClJ/wu7Tf+hevv+/6V4lRR/qflP/Pt/e/8w/1dwP8AK/vZ7b/wu7Tf+hfvv+/6Uv8Awu7Tf+hevv8Av+leI0Uf6n5T/wA+397/AMw/1dwP8r+9ntv/AAu7Tf8AoXr7/v8ApR/wu7Tf+hevv+/6V4lRR/qflP8Az7f3v/MP9XcD/K/vZ7d/wu7Tf+hevv8Av+lH/C7tN/6F6+/7/pXiNFH+p+U/8+397/zD/V3A/wAr+9nt3/C7tN/6F6+/7/pR/wALu03/AKF6+/7/AKV4jRR/qflP/Pt/e/8AMP8AV3A/yv72e62Hx6s7K5WeDQb4EdR56YYehroh+0xo+BnwrqGe/wDpCf4V80UV7+VYWGU03Twt1F62buvlfY5a3CWV1necHf1Z9Mf8NMaP/wBCtqH/AIEJ/hR/w0vo/wD0K2of+BCf4V8z0o+8PrXq/wBoV+5g+C8pt8D/APAmfodayie1inClRIgcA9sjNSVW0n/kFWn/AFwT/wBBFWa99bH4vNWk0FFFFMkKKKKACiiigAooooAKKKKACiiigCO5hjuIHhlUMjjBFcBqlm9jevbvyByp9R2Neh1R1PSrXUGRrjeCmQCpxkV8Zxlwx/beHjKjZVY7N9V1T/Nf8E78BjPq83zfCzjdH0+TULwQrkIOZG9BXbRWFpFam3jhRUKlTxyfxp9lZ29nD5VvGEXv6k+9T1fC/CdDJ8M1VSlUlu/0Xl+YsZjZV56aJHn13pt5b3LQG3kbB+UqpIYetXtP8O3txhp8W6f7XLflXZ0V5WH8Nctp13UqTlKN9I7fJtav8DaWbVnGyVn3OK1nQ7iyLSwgy24GS3ceuRWPXpNyFa3kV/ulDn6YrzevheO+HsNlGIpzw2kal9O1rbeWp6WW4qdeLU90eAftEf8AI9W//YPj/wDQ3rzevbPjD4H8R+JPFMOoaRawS262aREvcKh3BmJ4P1FcZ/wqfxv/ANA+1/8AAxK+pyPNsDSy6jCpWimoq6bR+pZVmGFp4OnCdRJpdzhq9v8A2bP+QFrP/X3H/wCgVxP/AAqfxv8A9A+1/wDAxK9P+C3hjWPDGl6lb6xBFFJcXCSRhJQ+VC4PTpzXFxVmmDxGWTp0qsZO60TT6o588x2GrYOUKdRN3Wz8zvx1FfHt3/x+T/8AXV//AEI19hDqK+dbj4U+NnuZXWwtSrSMwP2tOhJNeHwRjcPhXW9vNRva13bueZw3iqNCVT2slG9t/mcFRXc/8Kn8b/8AQPtf/AxKP+FT+N/+gfa/+BiV99/beXf8/wCP/gSPqv7UwX/P2P3o9f8Ag3/yTTRv+ucn/oxq66uf+HGl3uieCtN0vUI1juoEYSKrhgCXY9R14IroK/E80nGpjasou6cn+Z+cYuSlXnKL0bf5hRRRXCc4UUUUAFLSUUAch4y+Hfh3xKz3EkJsb9v+Xm2ABY/7a9G/n715H4n+FfinRy8tpCurWw532v8ArAPeM8/lmvouivoss4ox+ASipc0ez1+57o9XB5zisJaMZXj2f9aHx3KjxStDLG8cinDI6lWH1B5ptfW+saLo+sR7NV0y0vR2M0QYj6HqK47VPhD4Pu8tbR3unsf+eE+5R+D5r7PC8d4OaSrwcX5ar9H+B9FQ4ooS/iwa9Nf8j55or2O++CByTYeI+OwuLX+qt/SsW6+DPimPPkXmlXA/66uh/Va9ulxPlVXasl63X5o9GGeYGf8Ay8t6pr9Dzaiu8f4R+Nl6Wti30vF/rUbfCjxwP+YdbH6Xkf8AjXUs8y5/8v4/ejdZrgn/AMvY/ejh6K7f/hVPjj/oF2//AIGR/wCNH/CqfHH/AEC7f/wMj/xp/wBt5d/z/j/4Eiv7Twf/AD9j96OIort/+FU+OP8AoF2//gZH/jR/wqnxx/0C7f8A8DI/8aP7by7/AJ/x/wDAkH9p4P8A5+x+9HEUV2//AAqnxx/0C7f/AMDI/wDGj/hVPjj/AKBdv/4GR/40f23l3/P+P/gSF/aeD/5+x+9HEUV2/wDwqnxx/wBAu3/8DI/8aP8AhVPjj/oF2/8A4GR/40f23l3/AD/j/wCBIf8AaeD/AOfsfvRxFFdv/wAKp8cf9Au3/wDAyP8Axo/4VT44/wCgXb/+Bkf+NH9t5d/z/j/4Eg/tPB/8/Y/ejiKK7f8A4VT44/6Bdv8A+Bkf+NH/AAqnxx/0C7f/AMDI/wDGj+28u/5/x/8AAkH9p4P/AJ+x+9HEUV2//CqfHH/QLt//AAMj/wAaP+FU+OP+gXb/APgZH/jR/beXf8/4/wDgSD+08H/z9j96OIoruYvhN48lcRx6TC7E4AF3GSf1rTHwJ+JeP+QPbf8AgbF/jXdhK9PGpyw8lNLtr+RlPOcvp/FWivmjzOivTf8AhRPxK/6A9r/4Gxf40f8ACifiV/0B7X/wNi/xrs+rVv5WZ/29ln/QRD/wJHmVFem/8KJ+JX/QHtf/AANi/wAaP+FE/Er/AKA9r/4Gxf40fVq38rD+3ss/6CIf+BI8ypR94fWvTP8AhRPxK/6A9r/4Gxf40D4E/ErI/wCJPbf+BsX+NH1at/KxPPsst/Hh/wCBI+vdJ/5BVp/1wT/0EVZqDT43hsLeKQYdIlVh7gCp6+lWx+BTd5MKKKKZIUUUUAFFFFABRRRQAUUUUAFFFFABRRRQAUUUUAFBIAJPAFFQahHJNYzxRcO8ZVfqRWdacoU5SirtJ6d/IcVdpM5nX9eNwHtbPiI8NJ3b6e1c/V7UdKvLCNZLhVCsdoKnPNUa/mXiLGZjisY5Zimp9E9LLpZH12Fp0oU/3WwUUUV4R0hRRRQAUUUUAFFFFABRRRQAUUUUAFFFFABRRRQAUUUUAFFFFABRRRQAUUUUAFFFFABRRRQAUUUUAFFFFABRRRQAUUVNa2891KI7eJpG9AOn1rSlSnWmoU023slqxSkoq7Ia1NH0W41AiRsxQd3I5P0rZ0jw5FDtmvSJZOoQfdH+NdAAAAAMAdq/VOHPDuc7V8z0X8nX/t59PRa+h4uLzVL3aP3lawsbaxiEdvGF9WPU/U1Zoor9eoUKWHpqnSioxWyWx4cpOTu3qFFFFaiCiiigAooooAKKKKACiiigAooooAKKKKACiiigAooooAKKKKACiiigAooooAKKKKAMjxNd2cVk1tcAs8qnYAM4I6H864mtfxbIz606noiqB+Wf61kV/OnHGayx+a1ItJKm3Fd3bv8AO9j6nLqKp0U++oUUUV8ed4UUUUAFFFFABRRRQAUUUUAFFFFABRRRQAUUUUAFFFFABRRRQAUUUUAFFFFABRRRQAUUUUAFFFFABRRRQAVNZ2015cLBAu52/Ie5pkMck0qxRqWdjgAd67nQtMTTrbBw07/fb+g9q+r4U4Zq55ife0pR+J/ovN/gcWNxiw8NPiexm2PheNSGvJi/+wnA/Ot62t4LaMRwRLGo7KKlor94yvIcvyuNsLSSffd/e9T5utiatZ++wooor2DAKKKKACiiigAooooAKKKKACiiigAooooAKKKKACiiigAooooAKKKKACiiigAooooAKKKKACiiigDK1nRYdRkE3mGKUDG4DII96pW/hWFWzPdO49FXbXRUV89iuFcoxWIeJrUE5vffX1V7HTDGV4R5Iy0OS8WWlvZwWsVtEEUlicdSeOprn66/xrCXsIpgP9XJz9DXIV+Lcd4VYbOJxhHljaNktFa1tPuPoMtnz0E29dQooor447wooooAKKKKACiiigAooooAKKKKACiiigAooooAKKKKACiiigAooooAKKKKACiiigAooooAKUAkgAZJ6CnQxyTSrHEhd2OAoHJrsNB0OOzAnuAslx+ifT3r6Lh7hrFZ3W5aStBby6L/ADfkcuKxcMPG737C+G9JFlELidQbhx/3wPT61s0UV/RWWZbQy3DRw2HVor8fN+bPlatWVWbnLcKKKK7zMKKKKACiiigAooooAKKKKACiiigAooooAKKKKACiiigAooooAKKKKACiiigAooooAKKKKACiiigAooooAKKKKAIry3S6tZLeT7rrj6V59fWstncvbzLhlPB7Eeor0aqeq6bb6jDsmGGH3XHVa+L4x4W/tuiqlF2qw2812f6HfgcZ9XlaXws8+orQ1TSbywYmRN8XaRen4+lZ9fgWMwOIwVV0cRBxkujPpqdSNSPNF3QUU6NGkkWNFLMxwAO5rUuPD+oww+bsRwBkqjZIrXCZXjMZCVTD0nJR3sr2JnWp02lJ2uZNFFFcBqFFFFABRRRQAUUUUAFFFFABRRRQAUUUUAFFFFABRRRQAUUUUAFLSVveDHT7fLEybi6ccZAxXp5Pl6zLG08K58vO7X3McRV9lTc7XsYaI7nCozH0AzWlYaFqF0wLR+QndpOP0ruFVV+6oH0FLX6xgfDDCU5qWJrOa7JW/wA3+R4tTN6jVoRsUNJ0u205P3Y3SEfNI3U/4Vfoor9IwmEoYOkqNCKjFbJHkznKcuaTuwoooroJCiiigAooooAKKKKACiiigAooooAKKKKACiiigAooooAKKKKACiiigAooooAKKKKACiiigAooooAKKKKACiiigAooooAKKKKAAgEYIyPQ1jal4es7nLw/6PJ/sj5T+FbNFcGYZXhMxp+zxVNSXn09HujSlWnSd4OxzWi6BcW2orPctGUjOV2nO410tFYXiPWmsn+y26/vSuS56KD6e9ePCjlnCeAlJXUL37tt9DdyrY2ql1Ob1kRjVbkQgBPMOMfr+tU6Ukkknkmkr+c8XXWIrzqpW5m3btd3PqqceWKj2CiremWE+oTmKDbkDJLHAApNQsLqxkCXEe3PRhyD+Na/2di/q31r2b9ntzW0F7WHPyX1KtFFOEcjDKxuR7Ka5IwlP4VcttLc0LPRb+6hSaFEMb9CXxW5ZeGLVIwbuR5X7hTgCr3hrjRLbPHB/ma0GYKpZjgAZJr954f4LymnhqeKqw55Sim+bVK6u9P87nzeJzCu5uCdkn0PP9Zto7TUpreLOxSMZOe1VACRkAkVu2thJrOry3ToyWpfJYjG4dgK6WezjOnyWsMaRhoyqgDGOK+JwnBFXNp18VTfs6V5cit8WrtZaWXmehPMVQUYPV6XPPKKluIJreUxzRsjjqCKjr8+qUp0pOM4tNdz1FJNXTEooorMYUUUUAFFFFABRRSgEkAAknoKEm9EAKrMwVQSScADua7fw5pf9n22+QDz5B83+yPSq3hvRfswF3dL++I+RT/B/wDXrer9v4F4ReBSx+LX7x/Cv5V3fm/wR89mOO9p+7ht+YUUUV+mHkBRRRQAUUUUAFFFFABRRRQAUUUUAFFFFABRRRQAUUUUAFFFFABRRRQAUUUUAFFFFABRRRQAUUUUAFFFFABRRRQAUUUUAFFFFABRRRQAUUUUAFFFFABVDVtJtdRAMoKSAYDr1/8Ar1formxeDoYyk6OIgpRfRlwnKEuaLszkLnwxeIf3EsUo9/lNUpNE1RDzaMf90g13lFfEYnw3yiq703KHo7r8U/zPQhmteO9mcdpFprlnK7W1rtLgAmTGP510xtWutOFvqGyR2HzlBgA+1W6K93J+GqGWUZUFUlODVuWTTjrvpbqc1fFyrS5rJPyKFpo+nW2DHbKzf3n+Y/rV4KoGAoA+lLRXtYbBYfCx5KFNRXkkjCdSU3eTuFB6UUV02ICiiigBGVW+8oP1FcF4g41q6AGBv/oK76qV7pNheSGSeAFz1YEgn8q+R4w4frZ1hI0qDSkpX166NdDtwOJjh6jlLY8/ora8TaVBp/lSW7NtkJBVjnBrFr8CzXLK+V4qWFxFuaPbbXU+mo1o1oKcdgooqzptpJfXiW8f8R+Y+g7muXD0KmIqxo0leUnZLzZc5KEXJ7Ir4PoaK9IggihhSGNAFQYAxWPf+HY7u+e5+0uiucsoUfoa/Rcf4aYyjRjLD1FUk7XVrW87t6nlU83pyk1NWRyMMUk0ixxIzu3QAc11+gaGlni4usPcdh2T/wCvWhp2nWtgm23jwx6ueWP41br63hfgSjlkliMY1Or0XSP+b8zixmZSrLlhogooor9DPLCiiigAooooAKKKKACiiigAooooAKKKKACiiigAooooAKKKKACiiigAooooAKKKKACiiigAooooAKKKKACiiigAooooAKKKKACiiigAooooAKKKKACiiigAooooAKKKKACiiigAooooAKKKKACiiigApssiRIZJHVFHUscCkmkWKF5W+6ilj+Fceo1DxBffMWSAH/gKD+pr5/PM9eXOFGjTdSrU+GK/Nvojpw+H9reUnaK3Y3xNqaX9wiQ8wxZw394+tY9dbqGh6Za6bLKVfciEhy/U9q5Mc8d6/D+L8BmGHx3tcfKLnU1tHp0t+iPosDVpSp8tNaLuABJAAJJ6AV23hvTPsFr5kg/fyjLf7I9Kp+GtFMO28vF/edY0P8Pufeuir9B4D4Slg0swxcbTfwrsu783+CPLzLGqp+7g9OoUUUV+nnkBRRRQAUUUUAFFFFABRRRQAUUUUAFFFFABRRRQAUUUUAFFFFABRRRQAUUUUAFFFFABRRRQAUUUUAFFFFABRRRQAUUUUAFFFFABRRRQAUUUUAFFFFABRRRQAUUUUAFFFFABRRRQAUUUUAFFFFABRRRQAUUUUAFFFFAAaAABgAAe1FFKy3AwPFyXVx9ltLdGcOSSB6jHWptD0KKyxNcYluO3ov0/xoor5WhkuExGb18bWXNOLSjfZe6nou+p2SxE40I046J/5mzRRRX1ZxhRRRQAUUUUA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0AE5CE0F-C006-4704-A0B1-DE251ED98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94" y="1854215"/>
            <a:ext cx="2300074" cy="17963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BC0030D-3A1D-4B0C-8AB6-1FE2583B7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0" y="4092086"/>
            <a:ext cx="1923423" cy="1915729"/>
          </a:xfrm>
          <a:prstGeom prst="rect">
            <a:avLst/>
          </a:prstGeom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0AE5CE0F-C006-4704-A0B1-DE251ED98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94" y="1890205"/>
            <a:ext cx="2300074" cy="17963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BC0030D-3A1D-4B0C-8AB6-1FE2583B7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0" y="4128076"/>
            <a:ext cx="1923423" cy="19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7160" y="154115"/>
            <a:ext cx="9330474" cy="682495"/>
          </a:xfrm>
        </p:spPr>
        <p:txBody>
          <a:bodyPr anchor="ctr" anchorCtr="0">
            <a:noAutofit/>
          </a:bodyPr>
          <a:lstStyle/>
          <a:p>
            <a:r>
              <a:rPr lang="ru-RU" dirty="0" smtClean="0"/>
              <a:t>Подсчет </a:t>
            </a:r>
            <a:r>
              <a:rPr lang="ru-RU" dirty="0" smtClean="0"/>
              <a:t>пассажиров и сопоставление с фин. данными 1С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08BC-0A14-46C9-BD44-38B56F84D1BD}" type="slidenum">
              <a:rPr lang="ru-RU" smtClean="0"/>
              <a:t>9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050C55-6299-4E8B-8EBA-4C393032313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0973" y="813751"/>
            <a:ext cx="784800" cy="457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F9BB551-0FA3-4495-A997-D91F35369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r="2775"/>
          <a:stretch/>
        </p:blipFill>
        <p:spPr bwMode="auto">
          <a:xfrm>
            <a:off x="1207133" y="1250569"/>
            <a:ext cx="8607427" cy="51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0AE5CE0F-C006-4704-A0B1-DE251ED98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914" y="1250569"/>
            <a:ext cx="1755640" cy="13711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C0030D-3A1D-4B0C-8AB6-1FE2583B7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87" y="3884234"/>
            <a:ext cx="1501491" cy="14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Forus2020">
  <a:themeElements>
    <a:clrScheme name="Forus_2020">
      <a:dk1>
        <a:sysClr val="windowText" lastClr="000000"/>
      </a:dk1>
      <a:lt1>
        <a:sysClr val="window" lastClr="FFFFFF"/>
      </a:lt1>
      <a:dk2>
        <a:srgbClr val="385E75"/>
      </a:dk2>
      <a:lt2>
        <a:srgbClr val="E7E6E6"/>
      </a:lt2>
      <a:accent1>
        <a:srgbClr val="FFCF66"/>
      </a:accent1>
      <a:accent2>
        <a:srgbClr val="385E75"/>
      </a:accent2>
      <a:accent3>
        <a:srgbClr val="A5A5A5"/>
      </a:accent3>
      <a:accent4>
        <a:srgbClr val="D64A4A"/>
      </a:accent4>
      <a:accent5>
        <a:srgbClr val="3B0073"/>
      </a:accent5>
      <a:accent6>
        <a:srgbClr val="610040"/>
      </a:accent6>
      <a:hlink>
        <a:srgbClr val="FFCF66"/>
      </a:hlink>
      <a:folHlink>
        <a:srgbClr val="BFBFBF"/>
      </a:folHlink>
    </a:clrScheme>
    <a:fontScheme name="Форус_202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spAutoFit/>
      </a:bodyPr>
      <a:lstStyle>
        <a:defPPr>
          <a:defRPr sz="18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3f46fc-07b4-4ea1-b829-abd9c492a344">VV25S2SACAFT-287-51</_dlc_DocId>
    <_dlc_DocIdUrl xmlns="1b3f46fc-07b4-4ea1-b829-abd9c492a344">
      <Url>http://portal/gk_forus_style/_layouts/15/DocIdRedir.aspx?ID=VV25S2SACAFT-287-51</Url>
      <Description>VV25S2SACAFT-287-51</Description>
    </_dlc_DocIdUrl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Рисунок" ma:contentTypeID="0x01010200B93F12E0607DBA45AA86C2D1193AFAFA" ma:contentTypeVersion="0" ma:contentTypeDescription="Отправка изображения или фотографии." ma:contentTypeScope="" ma:versionID="04f84990697bb691f98ddff9b9cca342">
  <xsd:schema xmlns:xsd="http://www.w3.org/2001/XMLSchema" xmlns:xs="http://www.w3.org/2001/XMLSchema" xmlns:p="http://schemas.microsoft.com/office/2006/metadata/properties" xmlns:ns1="http://schemas.microsoft.com/sharepoint/v3" xmlns:ns2="1b3f46fc-07b4-4ea1-b829-abd9c492a344" targetNamespace="http://schemas.microsoft.com/office/2006/metadata/properties" ma:root="true" ma:fieldsID="e284c222bd3fae8167d361e45f9e5f87" ns1:_="" ns2:_="">
    <xsd:import namespace="http://schemas.microsoft.com/sharepoint/v3"/>
    <xsd:import namespace="1b3f46fc-07b4-4ea1-b829-abd9c492a344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рисунка" ma:internalName="ImageWidth" ma:readOnly="true">
      <xsd:simpleType>
        <xsd:restriction base="dms:Unknown"/>
      </xsd:simpleType>
    </xsd:element>
    <xsd:element name="ImageHeight" ma:index="12" nillable="true" ma:displayName="Высота рисунка" ma:internalName="ImageHeight" ma:readOnly="true">
      <xsd:simpleType>
        <xsd:restriction base="dms:Unknown"/>
      </xsd:simpleType>
    </xsd:element>
    <xsd:element name="ImageCreateDate" ma:index="13" nillable="true" ma:displayName="Дата создания рисунка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спользуется в качестве замещающего текста для рисунк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-адрес изображения для просмотра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f46fc-07b4-4ea1-b829-abd9c492a344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27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8" ma:displayName="Название"/>
        <xsd:element ref="dc:subject" minOccurs="0" maxOccurs="1"/>
        <xsd:element ref="dc:description" minOccurs="0" maxOccurs="1"/>
        <xsd:element name="keywords" minOccurs="0" maxOccurs="1" type="xsd:string" ma:index="20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F5698B-9D12-48C7-A418-00AB78F72443}">
  <ds:schemaRefs>
    <ds:schemaRef ds:uri="1b3f46fc-07b4-4ea1-b829-abd9c492a3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5D5582-1287-40BB-84CB-C2DF35DBFC5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1D78B7-6ACB-402D-9CDB-D6B265336323}">
  <ds:schemaRefs>
    <ds:schemaRef ds:uri="1b3f46fc-07b4-4ea1-b829-abd9c492a3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0D0590B-702C-4176-9776-C8ABD3923C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291</Words>
  <Application>Microsoft Office PowerPoint</Application>
  <PresentationFormat>Произвольный</PresentationFormat>
  <Paragraphs>56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Forus2020</vt:lpstr>
      <vt:lpstr>R&amp;D Лаборатория внутри ИТ- компании.  От одного сотрудника до работающей бизнес-единицы</vt:lpstr>
      <vt:lpstr>Предпосылки создания R&amp;D лаборатории (2018)</vt:lpstr>
      <vt:lpstr>Области интереса,  сочетающиеся с 1С</vt:lpstr>
      <vt:lpstr>Хороший знак – наличие решений от 1С</vt:lpstr>
      <vt:lpstr>Для работы лаборатории нужны другие модели</vt:lpstr>
      <vt:lpstr>Пополнение кадров за счет студентов</vt:lpstr>
      <vt:lpstr>Что умеет лаборатория?</vt:lpstr>
      <vt:lpstr>Распознавание бумажных документов (УПД) с загрузкой в 1С</vt:lpstr>
      <vt:lpstr>Подсчет пассажиров и сопоставление с фин. данными 1С</vt:lpstr>
      <vt:lpstr>Салон красоты : Распознавание лиц</vt:lpstr>
      <vt:lpstr>Презентация PowerPoint</vt:lpstr>
      <vt:lpstr>Презентация PowerPoint</vt:lpstr>
      <vt:lpstr>Презентация PowerPoint</vt:lpstr>
      <vt:lpstr>Логистический сервис</vt:lpstr>
      <vt:lpstr>Презентация PowerPoint</vt:lpstr>
      <vt:lpstr>Фронтенд (1С)</vt:lpstr>
      <vt:lpstr>Сайт для работы с практикантами http://students.forus.ru/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 шаблон стальной с фото 16х9</dc:title>
  <dc:creator>Пользователь</dc:creator>
  <cp:keywords/>
  <cp:lastModifiedBy>Кантер Андрей</cp:lastModifiedBy>
  <cp:revision>20</cp:revision>
  <dcterms:created xsi:type="dcterms:W3CDTF">2020-01-20T06:19:00Z</dcterms:created>
  <dcterms:modified xsi:type="dcterms:W3CDTF">2022-01-14T05:16:52Z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725108e7-04e0-4c93-b2d2-9e8c3f561831</vt:lpwstr>
  </property>
  <property fmtid="{D5CDD505-2E9C-101B-9397-08002B2CF9AE}" pid="3" name="ContentTypeId">
    <vt:lpwstr>0x01010200B93F12E0607DBA45AA86C2D1193AFAFA</vt:lpwstr>
  </property>
</Properties>
</file>