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  <p:sldMasterId id="2147483655" r:id="rId2"/>
    <p:sldMasterId id="2147483656" r:id="rId3"/>
    <p:sldMasterId id="2147483657" r:id="rId4"/>
    <p:sldMasterId id="2147483658" r:id="rId5"/>
    <p:sldMasterId id="2147483659" r:id="rId6"/>
  </p:sldMasterIdLst>
  <p:notesMasterIdLst>
    <p:notesMasterId r:id="rId17"/>
  </p:notesMasterIdLst>
  <p:sldIdLst>
    <p:sldId id="256" r:id="rId7"/>
    <p:sldId id="257" r:id="rId8"/>
    <p:sldId id="258" r:id="rId9"/>
    <p:sldId id="259" r:id="rId10"/>
    <p:sldId id="262" r:id="rId11"/>
    <p:sldId id="264" r:id="rId12"/>
    <p:sldId id="263" r:id="rId13"/>
    <p:sldId id="265" r:id="rId14"/>
    <p:sldId id="260" r:id="rId15"/>
    <p:sldId id="261" r:id="rId16"/>
  </p:sldIdLst>
  <p:sldSz cx="9144000" cy="5145088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083">
          <p15:clr>
            <a:srgbClr val="000000"/>
          </p15:clr>
        </p15:guide>
        <p15:guide id="2" pos="158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812" y="32"/>
      </p:cViewPr>
      <p:guideLst>
        <p:guide orient="horz" pos="3083"/>
        <p:guide pos="1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AD7C0C-DDC1-431F-BC62-2B5AFBB6F07B}" type="doc">
      <dgm:prSet loTypeId="urn:microsoft.com/office/officeart/2005/8/layout/hList6" loCatId="list" qsTypeId="urn:microsoft.com/office/officeart/2005/8/quickstyle/3d5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559AB23E-C67A-40DF-9A9A-CC8AC81318EA}">
      <dgm:prSet phldrT="[Текст]"/>
      <dgm:spPr/>
      <dgm:t>
        <a:bodyPr/>
        <a:lstStyle/>
        <a:p>
          <a:r>
            <a:rPr lang="ru-RU" dirty="0"/>
            <a:t>Национальная программа «Цифровая экономика Российской Федерации» (протокол заседания президиума Совета при Президенте РФ по стратегическому развитию и национальным проектам от 4 июня 2019 г. № 7)</a:t>
          </a:r>
        </a:p>
      </dgm:t>
    </dgm:pt>
    <dgm:pt modelId="{B07ED602-C2DD-403F-8815-73FABD3D0FB5}" type="parTrans" cxnId="{A8DD0A96-097B-45FC-8932-E82741260AEC}">
      <dgm:prSet/>
      <dgm:spPr/>
      <dgm:t>
        <a:bodyPr/>
        <a:lstStyle/>
        <a:p>
          <a:endParaRPr lang="ru-RU"/>
        </a:p>
      </dgm:t>
    </dgm:pt>
    <dgm:pt modelId="{F57CD1BA-6905-42E6-BED5-621B79ECE1EB}" type="sibTrans" cxnId="{A8DD0A96-097B-45FC-8932-E82741260AEC}">
      <dgm:prSet/>
      <dgm:spPr/>
      <dgm:t>
        <a:bodyPr/>
        <a:lstStyle/>
        <a:p>
          <a:endParaRPr lang="ru-RU"/>
        </a:p>
      </dgm:t>
    </dgm:pt>
    <dgm:pt modelId="{5B16CF72-E780-46D4-89D1-792C207F2E35}">
      <dgm:prSet phldrT="[Текст]"/>
      <dgm:spPr/>
      <dgm:t>
        <a:bodyPr/>
        <a:lstStyle/>
        <a:p>
          <a:r>
            <a:rPr lang="ru-RU" dirty="0"/>
            <a:t>Национальная цель «Цифровая трансформация» (Указ Президента Российской Федерации от 21.07.2020 № 474 «О национальных целях развития Российской Федерации на период до 2030 года»</a:t>
          </a:r>
        </a:p>
      </dgm:t>
    </dgm:pt>
    <dgm:pt modelId="{D1FDE701-5E8B-4EAF-9337-D8DFAC4ABEC4}" type="sibTrans" cxnId="{069E7F65-FD7E-4380-8468-AAE86A1EE464}">
      <dgm:prSet/>
      <dgm:spPr/>
      <dgm:t>
        <a:bodyPr/>
        <a:lstStyle/>
        <a:p>
          <a:endParaRPr lang="ru-RU"/>
        </a:p>
      </dgm:t>
    </dgm:pt>
    <dgm:pt modelId="{DC75543E-591A-4971-85A0-162A01F5E9F6}" type="parTrans" cxnId="{069E7F65-FD7E-4380-8468-AAE86A1EE464}">
      <dgm:prSet/>
      <dgm:spPr/>
      <dgm:t>
        <a:bodyPr/>
        <a:lstStyle/>
        <a:p>
          <a:endParaRPr lang="ru-RU"/>
        </a:p>
      </dgm:t>
    </dgm:pt>
    <dgm:pt modelId="{8552CA0E-9B4E-415F-8070-ABB765E81ADE}" type="pres">
      <dgm:prSet presAssocID="{A4AD7C0C-DDC1-431F-BC62-2B5AFBB6F07B}" presName="Name0" presStyleCnt="0">
        <dgm:presLayoutVars>
          <dgm:dir/>
          <dgm:resizeHandles val="exact"/>
        </dgm:presLayoutVars>
      </dgm:prSet>
      <dgm:spPr/>
    </dgm:pt>
    <dgm:pt modelId="{FFC58A7D-B3DB-4428-81E3-A0C20DBF654E}" type="pres">
      <dgm:prSet presAssocID="{559AB23E-C67A-40DF-9A9A-CC8AC81318EA}" presName="node" presStyleLbl="node1" presStyleIdx="0" presStyleCnt="2">
        <dgm:presLayoutVars>
          <dgm:bulletEnabled val="1"/>
        </dgm:presLayoutVars>
      </dgm:prSet>
      <dgm:spPr/>
    </dgm:pt>
    <dgm:pt modelId="{55B8B816-99E1-4CBF-851F-5ECA2C958A68}" type="pres">
      <dgm:prSet presAssocID="{F57CD1BA-6905-42E6-BED5-621B79ECE1EB}" presName="sibTrans" presStyleCnt="0"/>
      <dgm:spPr/>
    </dgm:pt>
    <dgm:pt modelId="{4E0D6274-F5FE-4686-8B17-1B8C4FA163EA}" type="pres">
      <dgm:prSet presAssocID="{5B16CF72-E780-46D4-89D1-792C207F2E35}" presName="node" presStyleLbl="node1" presStyleIdx="1" presStyleCnt="2">
        <dgm:presLayoutVars>
          <dgm:bulletEnabled val="1"/>
        </dgm:presLayoutVars>
      </dgm:prSet>
      <dgm:spPr/>
    </dgm:pt>
  </dgm:ptLst>
  <dgm:cxnLst>
    <dgm:cxn modelId="{069E7F65-FD7E-4380-8468-AAE86A1EE464}" srcId="{A4AD7C0C-DDC1-431F-BC62-2B5AFBB6F07B}" destId="{5B16CF72-E780-46D4-89D1-792C207F2E35}" srcOrd="1" destOrd="0" parTransId="{DC75543E-591A-4971-85A0-162A01F5E9F6}" sibTransId="{D1FDE701-5E8B-4EAF-9337-D8DFAC4ABEC4}"/>
    <dgm:cxn modelId="{A8DD0A96-097B-45FC-8932-E82741260AEC}" srcId="{A4AD7C0C-DDC1-431F-BC62-2B5AFBB6F07B}" destId="{559AB23E-C67A-40DF-9A9A-CC8AC81318EA}" srcOrd="0" destOrd="0" parTransId="{B07ED602-C2DD-403F-8815-73FABD3D0FB5}" sibTransId="{F57CD1BA-6905-42E6-BED5-621B79ECE1EB}"/>
    <dgm:cxn modelId="{CCECC89B-B4EB-45C0-8904-42807D0C0DAB}" type="presOf" srcId="{A4AD7C0C-DDC1-431F-BC62-2B5AFBB6F07B}" destId="{8552CA0E-9B4E-415F-8070-ABB765E81ADE}" srcOrd="0" destOrd="0" presId="urn:microsoft.com/office/officeart/2005/8/layout/hList6"/>
    <dgm:cxn modelId="{69CAD2A9-D792-41C8-ABE4-C21BAEB1D259}" type="presOf" srcId="{5B16CF72-E780-46D4-89D1-792C207F2E35}" destId="{4E0D6274-F5FE-4686-8B17-1B8C4FA163EA}" srcOrd="0" destOrd="0" presId="urn:microsoft.com/office/officeart/2005/8/layout/hList6"/>
    <dgm:cxn modelId="{9A6677E7-2CCE-4266-BA73-826777E99331}" type="presOf" srcId="{559AB23E-C67A-40DF-9A9A-CC8AC81318EA}" destId="{FFC58A7D-B3DB-4428-81E3-A0C20DBF654E}" srcOrd="0" destOrd="0" presId="urn:microsoft.com/office/officeart/2005/8/layout/hList6"/>
    <dgm:cxn modelId="{6C9A5809-5706-467A-A514-9EA540397BD0}" type="presParOf" srcId="{8552CA0E-9B4E-415F-8070-ABB765E81ADE}" destId="{FFC58A7D-B3DB-4428-81E3-A0C20DBF654E}" srcOrd="0" destOrd="0" presId="urn:microsoft.com/office/officeart/2005/8/layout/hList6"/>
    <dgm:cxn modelId="{80E8F3D3-D722-4284-830F-35A9E289AEF4}" type="presParOf" srcId="{8552CA0E-9B4E-415F-8070-ABB765E81ADE}" destId="{55B8B816-99E1-4CBF-851F-5ECA2C958A68}" srcOrd="1" destOrd="0" presId="urn:microsoft.com/office/officeart/2005/8/layout/hList6"/>
    <dgm:cxn modelId="{29F2A5DA-3D15-4113-8C7E-35164AF41A1F}" type="presParOf" srcId="{8552CA0E-9B4E-415F-8070-ABB765E81ADE}" destId="{4E0D6274-F5FE-4686-8B17-1B8C4FA163EA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FE5B7B-3518-4A88-A545-CB69B29641ED}" type="doc">
      <dgm:prSet loTypeId="urn:microsoft.com/office/officeart/2005/8/layout/chevron2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45694AB-69F0-49D0-929D-1009EC2B8459}">
      <dgm:prSet phldrT="[Текст]"/>
      <dgm:spPr/>
      <dgm:t>
        <a:bodyPr/>
        <a:lstStyle/>
        <a:p>
          <a:r>
            <a:rPr lang="ru-RU" dirty="0"/>
            <a:t>   Удобное размещение</a:t>
          </a:r>
        </a:p>
      </dgm:t>
    </dgm:pt>
    <dgm:pt modelId="{2290286E-55C0-44E4-AB9D-6339A83B4B4D}" type="parTrans" cxnId="{32144CA3-1662-43A0-AE18-803A33DE4399}">
      <dgm:prSet/>
      <dgm:spPr/>
      <dgm:t>
        <a:bodyPr/>
        <a:lstStyle/>
        <a:p>
          <a:endParaRPr lang="ru-RU"/>
        </a:p>
      </dgm:t>
    </dgm:pt>
    <dgm:pt modelId="{BA5133FE-C3F5-421B-A4AE-1AE8A9262CFA}" type="sibTrans" cxnId="{32144CA3-1662-43A0-AE18-803A33DE4399}">
      <dgm:prSet/>
      <dgm:spPr/>
      <dgm:t>
        <a:bodyPr/>
        <a:lstStyle/>
        <a:p>
          <a:endParaRPr lang="ru-RU"/>
        </a:p>
      </dgm:t>
    </dgm:pt>
    <dgm:pt modelId="{05D0EA3B-C8D1-48EE-825A-41CA2ADF1ED8}">
      <dgm:prSet phldrT="[Текст]"/>
      <dgm:spPr/>
      <dgm:t>
        <a:bodyPr/>
        <a:lstStyle/>
        <a:p>
          <a:r>
            <a:rPr lang="ru-RU" dirty="0"/>
            <a:t>размещение в сервисе «1С:Предприятие 8 через Интернет для учебных заведений» прикладных решений</a:t>
          </a:r>
        </a:p>
      </dgm:t>
    </dgm:pt>
    <dgm:pt modelId="{AB968829-0257-4709-8AB7-2FF9CBD9D0F4}" type="parTrans" cxnId="{C99699E3-D726-4875-93B2-D1E1CE88C103}">
      <dgm:prSet/>
      <dgm:spPr/>
      <dgm:t>
        <a:bodyPr/>
        <a:lstStyle/>
        <a:p>
          <a:endParaRPr lang="ru-RU"/>
        </a:p>
      </dgm:t>
    </dgm:pt>
    <dgm:pt modelId="{4564A129-B2D1-4E14-BC4D-82F560DC5F99}" type="sibTrans" cxnId="{C99699E3-D726-4875-93B2-D1E1CE88C103}">
      <dgm:prSet/>
      <dgm:spPr/>
      <dgm:t>
        <a:bodyPr/>
        <a:lstStyle/>
        <a:p>
          <a:endParaRPr lang="ru-RU"/>
        </a:p>
      </dgm:t>
    </dgm:pt>
    <dgm:pt modelId="{15B1AF11-0BE2-45AA-BA4A-19BFCB393B4F}">
      <dgm:prSet phldrT="[Текст]"/>
      <dgm:spPr/>
      <dgm:t>
        <a:bodyPr/>
        <a:lstStyle/>
        <a:p>
          <a:r>
            <a:rPr lang="ru-RU" dirty="0"/>
            <a:t>Не требуется установка</a:t>
          </a:r>
        </a:p>
      </dgm:t>
    </dgm:pt>
    <dgm:pt modelId="{D6ECEBCF-8A59-4F11-AB05-91B22383B9BD}" type="parTrans" cxnId="{C7DD3363-228E-4828-BC14-49FA539E0041}">
      <dgm:prSet/>
      <dgm:spPr/>
      <dgm:t>
        <a:bodyPr/>
        <a:lstStyle/>
        <a:p>
          <a:endParaRPr lang="ru-RU"/>
        </a:p>
      </dgm:t>
    </dgm:pt>
    <dgm:pt modelId="{8D56035A-8281-4D50-9F75-48FBFA4522FB}" type="sibTrans" cxnId="{C7DD3363-228E-4828-BC14-49FA539E0041}">
      <dgm:prSet/>
      <dgm:spPr/>
      <dgm:t>
        <a:bodyPr/>
        <a:lstStyle/>
        <a:p>
          <a:endParaRPr lang="ru-RU"/>
        </a:p>
      </dgm:t>
    </dgm:pt>
    <dgm:pt modelId="{46C9389C-3526-4D2A-B7D5-DB662DF7F8CE}">
      <dgm:prSet phldrT="[Текст]"/>
      <dgm:spPr/>
      <dgm:t>
        <a:bodyPr/>
        <a:lstStyle/>
        <a:p>
          <a:r>
            <a:rPr lang="ru-RU" dirty="0"/>
            <a:t>использование сервиса через Интернет с помощью браузера или тонкого клиента «1С:Предприятие 8»</a:t>
          </a:r>
        </a:p>
      </dgm:t>
    </dgm:pt>
    <dgm:pt modelId="{39948CA5-E9F9-4851-8901-8995CECEBE70}" type="parTrans" cxnId="{8E116C3F-5302-4DFC-9315-8EE7F8E2F2E9}">
      <dgm:prSet/>
      <dgm:spPr/>
      <dgm:t>
        <a:bodyPr/>
        <a:lstStyle/>
        <a:p>
          <a:endParaRPr lang="ru-RU"/>
        </a:p>
      </dgm:t>
    </dgm:pt>
    <dgm:pt modelId="{4C53FECB-BB28-46D5-ACE5-1BE99F83B1AC}" type="sibTrans" cxnId="{8E116C3F-5302-4DFC-9315-8EE7F8E2F2E9}">
      <dgm:prSet/>
      <dgm:spPr/>
      <dgm:t>
        <a:bodyPr/>
        <a:lstStyle/>
        <a:p>
          <a:endParaRPr lang="ru-RU"/>
        </a:p>
      </dgm:t>
    </dgm:pt>
    <dgm:pt modelId="{7003AB83-699D-4EA0-9F2B-4DAB49E5AD0D}">
      <dgm:prSet phldrT="[Текст]"/>
      <dgm:spPr/>
      <dgm:t>
        <a:bodyPr/>
        <a:lstStyle/>
        <a:p>
          <a:r>
            <a:rPr lang="ru-RU" dirty="0"/>
            <a:t>Привычный интерфейс</a:t>
          </a:r>
        </a:p>
      </dgm:t>
    </dgm:pt>
    <dgm:pt modelId="{D189D5DC-B3F9-4E51-A4DB-62AF2429E970}" type="parTrans" cxnId="{1B2A658D-9176-470E-9421-7E2A15D6845F}">
      <dgm:prSet/>
      <dgm:spPr/>
      <dgm:t>
        <a:bodyPr/>
        <a:lstStyle/>
        <a:p>
          <a:endParaRPr lang="ru-RU"/>
        </a:p>
      </dgm:t>
    </dgm:pt>
    <dgm:pt modelId="{6D634ABF-CA99-459D-AA20-5E6D17003432}" type="sibTrans" cxnId="{1B2A658D-9176-470E-9421-7E2A15D6845F}">
      <dgm:prSet/>
      <dgm:spPr/>
      <dgm:t>
        <a:bodyPr/>
        <a:lstStyle/>
        <a:p>
          <a:endParaRPr lang="ru-RU"/>
        </a:p>
      </dgm:t>
    </dgm:pt>
    <dgm:pt modelId="{025DFE5E-2253-45F3-8889-B6B8ED16CA58}">
      <dgm:prSet phldrT="[Текст]"/>
      <dgm:spPr/>
      <dgm:t>
        <a:bodyPr/>
        <a:lstStyle/>
        <a:p>
          <a:r>
            <a:rPr lang="ru-RU" dirty="0"/>
            <a:t>полноценный функционал, без затрат на обслуживание</a:t>
          </a:r>
        </a:p>
      </dgm:t>
    </dgm:pt>
    <dgm:pt modelId="{683B0135-E39E-471C-A852-69A89FD7090F}" type="parTrans" cxnId="{A8E93A72-C8AE-49A3-B083-FC5816AA15ED}">
      <dgm:prSet/>
      <dgm:spPr/>
      <dgm:t>
        <a:bodyPr/>
        <a:lstStyle/>
        <a:p>
          <a:endParaRPr lang="ru-RU"/>
        </a:p>
      </dgm:t>
    </dgm:pt>
    <dgm:pt modelId="{CE0097B3-C670-4D8B-9F08-1D2808A33879}" type="sibTrans" cxnId="{A8E93A72-C8AE-49A3-B083-FC5816AA15ED}">
      <dgm:prSet/>
      <dgm:spPr/>
      <dgm:t>
        <a:bodyPr/>
        <a:lstStyle/>
        <a:p>
          <a:endParaRPr lang="ru-RU"/>
        </a:p>
      </dgm:t>
    </dgm:pt>
    <dgm:pt modelId="{38B04CB6-C158-44A7-80A2-C3D866014331}" type="pres">
      <dgm:prSet presAssocID="{51FE5B7B-3518-4A88-A545-CB69B29641ED}" presName="linearFlow" presStyleCnt="0">
        <dgm:presLayoutVars>
          <dgm:dir/>
          <dgm:animLvl val="lvl"/>
          <dgm:resizeHandles val="exact"/>
        </dgm:presLayoutVars>
      </dgm:prSet>
      <dgm:spPr/>
    </dgm:pt>
    <dgm:pt modelId="{DF0847B3-1D86-4E00-BF1B-2B0E9EC165D1}" type="pres">
      <dgm:prSet presAssocID="{D45694AB-69F0-49D0-929D-1009EC2B8459}" presName="composite" presStyleCnt="0"/>
      <dgm:spPr/>
    </dgm:pt>
    <dgm:pt modelId="{680AC3D1-2C17-4297-BEA2-CFC8592A99C0}" type="pres">
      <dgm:prSet presAssocID="{D45694AB-69F0-49D0-929D-1009EC2B8459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DB1BFD86-8A09-4148-9222-B52A6A16478A}" type="pres">
      <dgm:prSet presAssocID="{D45694AB-69F0-49D0-929D-1009EC2B8459}" presName="descendantText" presStyleLbl="alignAcc1" presStyleIdx="0" presStyleCnt="3">
        <dgm:presLayoutVars>
          <dgm:bulletEnabled val="1"/>
        </dgm:presLayoutVars>
      </dgm:prSet>
      <dgm:spPr/>
    </dgm:pt>
    <dgm:pt modelId="{58F49555-7678-4800-A2A8-5D792570B19D}" type="pres">
      <dgm:prSet presAssocID="{BA5133FE-C3F5-421B-A4AE-1AE8A9262CFA}" presName="sp" presStyleCnt="0"/>
      <dgm:spPr/>
    </dgm:pt>
    <dgm:pt modelId="{B7017C41-D694-411E-BAD7-EA12190BFAB6}" type="pres">
      <dgm:prSet presAssocID="{15B1AF11-0BE2-45AA-BA4A-19BFCB393B4F}" presName="composite" presStyleCnt="0"/>
      <dgm:spPr/>
    </dgm:pt>
    <dgm:pt modelId="{F486CB14-3E5E-4F7A-9081-7B6249F097A7}" type="pres">
      <dgm:prSet presAssocID="{15B1AF11-0BE2-45AA-BA4A-19BFCB393B4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4ED7920-BDA9-4EC9-993E-4EF11AF037B8}" type="pres">
      <dgm:prSet presAssocID="{15B1AF11-0BE2-45AA-BA4A-19BFCB393B4F}" presName="descendantText" presStyleLbl="alignAcc1" presStyleIdx="1" presStyleCnt="3">
        <dgm:presLayoutVars>
          <dgm:bulletEnabled val="1"/>
        </dgm:presLayoutVars>
      </dgm:prSet>
      <dgm:spPr/>
    </dgm:pt>
    <dgm:pt modelId="{1541AA0F-7AEE-4B4F-AA80-0EB4AA72DBF4}" type="pres">
      <dgm:prSet presAssocID="{8D56035A-8281-4D50-9F75-48FBFA4522FB}" presName="sp" presStyleCnt="0"/>
      <dgm:spPr/>
    </dgm:pt>
    <dgm:pt modelId="{1D20D6DE-7D1B-4C9F-8524-8F7F8E7DF1D3}" type="pres">
      <dgm:prSet presAssocID="{7003AB83-699D-4EA0-9F2B-4DAB49E5AD0D}" presName="composite" presStyleCnt="0"/>
      <dgm:spPr/>
    </dgm:pt>
    <dgm:pt modelId="{F0313CE4-E449-4E90-8353-AC4743CD5635}" type="pres">
      <dgm:prSet presAssocID="{7003AB83-699D-4EA0-9F2B-4DAB49E5AD0D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672A8DF0-F26F-4A8C-86DF-601418F5BBF9}" type="pres">
      <dgm:prSet presAssocID="{7003AB83-699D-4EA0-9F2B-4DAB49E5AD0D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71F3708-3BB8-49EA-8BCB-DA9231694BFD}" type="presOf" srcId="{51FE5B7B-3518-4A88-A545-CB69B29641ED}" destId="{38B04CB6-C158-44A7-80A2-C3D866014331}" srcOrd="0" destOrd="0" presId="urn:microsoft.com/office/officeart/2005/8/layout/chevron2"/>
    <dgm:cxn modelId="{03F26D09-4472-476C-A9A6-DA6B29703B6B}" type="presOf" srcId="{7003AB83-699D-4EA0-9F2B-4DAB49E5AD0D}" destId="{F0313CE4-E449-4E90-8353-AC4743CD5635}" srcOrd="0" destOrd="0" presId="urn:microsoft.com/office/officeart/2005/8/layout/chevron2"/>
    <dgm:cxn modelId="{8E116C3F-5302-4DFC-9315-8EE7F8E2F2E9}" srcId="{15B1AF11-0BE2-45AA-BA4A-19BFCB393B4F}" destId="{46C9389C-3526-4D2A-B7D5-DB662DF7F8CE}" srcOrd="0" destOrd="0" parTransId="{39948CA5-E9F9-4851-8901-8995CECEBE70}" sibTransId="{4C53FECB-BB28-46D5-ACE5-1BE99F83B1AC}"/>
    <dgm:cxn modelId="{C7DD3363-228E-4828-BC14-49FA539E0041}" srcId="{51FE5B7B-3518-4A88-A545-CB69B29641ED}" destId="{15B1AF11-0BE2-45AA-BA4A-19BFCB393B4F}" srcOrd="1" destOrd="0" parTransId="{D6ECEBCF-8A59-4F11-AB05-91B22383B9BD}" sibTransId="{8D56035A-8281-4D50-9F75-48FBFA4522FB}"/>
    <dgm:cxn modelId="{A8E93A72-C8AE-49A3-B083-FC5816AA15ED}" srcId="{7003AB83-699D-4EA0-9F2B-4DAB49E5AD0D}" destId="{025DFE5E-2253-45F3-8889-B6B8ED16CA58}" srcOrd="0" destOrd="0" parTransId="{683B0135-E39E-471C-A852-69A89FD7090F}" sibTransId="{CE0097B3-C670-4D8B-9F08-1D2808A33879}"/>
    <dgm:cxn modelId="{1B2A658D-9176-470E-9421-7E2A15D6845F}" srcId="{51FE5B7B-3518-4A88-A545-CB69B29641ED}" destId="{7003AB83-699D-4EA0-9F2B-4DAB49E5AD0D}" srcOrd="2" destOrd="0" parTransId="{D189D5DC-B3F9-4E51-A4DB-62AF2429E970}" sibTransId="{6D634ABF-CA99-459D-AA20-5E6D17003432}"/>
    <dgm:cxn modelId="{7D5DB497-5502-4859-AA8E-80656A2021CB}" type="presOf" srcId="{D45694AB-69F0-49D0-929D-1009EC2B8459}" destId="{680AC3D1-2C17-4297-BEA2-CFC8592A99C0}" srcOrd="0" destOrd="0" presId="urn:microsoft.com/office/officeart/2005/8/layout/chevron2"/>
    <dgm:cxn modelId="{32144CA3-1662-43A0-AE18-803A33DE4399}" srcId="{51FE5B7B-3518-4A88-A545-CB69B29641ED}" destId="{D45694AB-69F0-49D0-929D-1009EC2B8459}" srcOrd="0" destOrd="0" parTransId="{2290286E-55C0-44E4-AB9D-6339A83B4B4D}" sibTransId="{BA5133FE-C3F5-421B-A4AE-1AE8A9262CFA}"/>
    <dgm:cxn modelId="{7EF886B1-A15B-4625-83C0-4BF0BC0C06AB}" type="presOf" srcId="{15B1AF11-0BE2-45AA-BA4A-19BFCB393B4F}" destId="{F486CB14-3E5E-4F7A-9081-7B6249F097A7}" srcOrd="0" destOrd="0" presId="urn:microsoft.com/office/officeart/2005/8/layout/chevron2"/>
    <dgm:cxn modelId="{B08389B3-D372-4595-AED7-D2381DF635D3}" type="presOf" srcId="{46C9389C-3526-4D2A-B7D5-DB662DF7F8CE}" destId="{F4ED7920-BDA9-4EC9-993E-4EF11AF037B8}" srcOrd="0" destOrd="0" presId="urn:microsoft.com/office/officeart/2005/8/layout/chevron2"/>
    <dgm:cxn modelId="{044DEBCC-A7F8-4673-ABBD-98F8D336AE20}" type="presOf" srcId="{025DFE5E-2253-45F3-8889-B6B8ED16CA58}" destId="{672A8DF0-F26F-4A8C-86DF-601418F5BBF9}" srcOrd="0" destOrd="0" presId="urn:microsoft.com/office/officeart/2005/8/layout/chevron2"/>
    <dgm:cxn modelId="{C99699E3-D726-4875-93B2-D1E1CE88C103}" srcId="{D45694AB-69F0-49D0-929D-1009EC2B8459}" destId="{05D0EA3B-C8D1-48EE-825A-41CA2ADF1ED8}" srcOrd="0" destOrd="0" parTransId="{AB968829-0257-4709-8AB7-2FF9CBD9D0F4}" sibTransId="{4564A129-B2D1-4E14-BC4D-82F560DC5F99}"/>
    <dgm:cxn modelId="{BEE1ABF8-544F-4EDB-B6A6-33B89ED4ADD1}" type="presOf" srcId="{05D0EA3B-C8D1-48EE-825A-41CA2ADF1ED8}" destId="{DB1BFD86-8A09-4148-9222-B52A6A16478A}" srcOrd="0" destOrd="0" presId="urn:microsoft.com/office/officeart/2005/8/layout/chevron2"/>
    <dgm:cxn modelId="{218E2CC6-3D19-46C7-BC96-B8E0F0F3CA1F}" type="presParOf" srcId="{38B04CB6-C158-44A7-80A2-C3D866014331}" destId="{DF0847B3-1D86-4E00-BF1B-2B0E9EC165D1}" srcOrd="0" destOrd="0" presId="urn:microsoft.com/office/officeart/2005/8/layout/chevron2"/>
    <dgm:cxn modelId="{E0D184F3-25D5-4613-B24A-A0FD2769811E}" type="presParOf" srcId="{DF0847B3-1D86-4E00-BF1B-2B0E9EC165D1}" destId="{680AC3D1-2C17-4297-BEA2-CFC8592A99C0}" srcOrd="0" destOrd="0" presId="urn:microsoft.com/office/officeart/2005/8/layout/chevron2"/>
    <dgm:cxn modelId="{EC2940AD-26C3-4D67-85BF-CB2F5F68F641}" type="presParOf" srcId="{DF0847B3-1D86-4E00-BF1B-2B0E9EC165D1}" destId="{DB1BFD86-8A09-4148-9222-B52A6A16478A}" srcOrd="1" destOrd="0" presId="urn:microsoft.com/office/officeart/2005/8/layout/chevron2"/>
    <dgm:cxn modelId="{EFE27E1A-BF6A-4367-B99A-C89722349D89}" type="presParOf" srcId="{38B04CB6-C158-44A7-80A2-C3D866014331}" destId="{58F49555-7678-4800-A2A8-5D792570B19D}" srcOrd="1" destOrd="0" presId="urn:microsoft.com/office/officeart/2005/8/layout/chevron2"/>
    <dgm:cxn modelId="{D830EE9D-D91D-431C-A5B2-0DFC280DFDE9}" type="presParOf" srcId="{38B04CB6-C158-44A7-80A2-C3D866014331}" destId="{B7017C41-D694-411E-BAD7-EA12190BFAB6}" srcOrd="2" destOrd="0" presId="urn:microsoft.com/office/officeart/2005/8/layout/chevron2"/>
    <dgm:cxn modelId="{629627D3-8BA7-4BB0-A199-48850BF0B43A}" type="presParOf" srcId="{B7017C41-D694-411E-BAD7-EA12190BFAB6}" destId="{F486CB14-3E5E-4F7A-9081-7B6249F097A7}" srcOrd="0" destOrd="0" presId="urn:microsoft.com/office/officeart/2005/8/layout/chevron2"/>
    <dgm:cxn modelId="{841F81CF-9A90-472A-A1B1-EE98FCDB3EE3}" type="presParOf" srcId="{B7017C41-D694-411E-BAD7-EA12190BFAB6}" destId="{F4ED7920-BDA9-4EC9-993E-4EF11AF037B8}" srcOrd="1" destOrd="0" presId="urn:microsoft.com/office/officeart/2005/8/layout/chevron2"/>
    <dgm:cxn modelId="{9A7F1DCB-5426-454F-87F4-E9E164E587C4}" type="presParOf" srcId="{38B04CB6-C158-44A7-80A2-C3D866014331}" destId="{1541AA0F-7AEE-4B4F-AA80-0EB4AA72DBF4}" srcOrd="3" destOrd="0" presId="urn:microsoft.com/office/officeart/2005/8/layout/chevron2"/>
    <dgm:cxn modelId="{2034D4E0-8BBE-4D11-B4EE-D24D50356FD7}" type="presParOf" srcId="{38B04CB6-C158-44A7-80A2-C3D866014331}" destId="{1D20D6DE-7D1B-4C9F-8524-8F7F8E7DF1D3}" srcOrd="4" destOrd="0" presId="urn:microsoft.com/office/officeart/2005/8/layout/chevron2"/>
    <dgm:cxn modelId="{01BD02A7-42A1-47B3-97F8-772228A206C7}" type="presParOf" srcId="{1D20D6DE-7D1B-4C9F-8524-8F7F8E7DF1D3}" destId="{F0313CE4-E449-4E90-8353-AC4743CD5635}" srcOrd="0" destOrd="0" presId="urn:microsoft.com/office/officeart/2005/8/layout/chevron2"/>
    <dgm:cxn modelId="{EA9C9AD2-8E77-4F81-B018-7C865ADCE83E}" type="presParOf" srcId="{1D20D6DE-7D1B-4C9F-8524-8F7F8E7DF1D3}" destId="{672A8DF0-F26F-4A8C-86DF-601418F5BBF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FE5B7B-3518-4A88-A545-CB69B29641ED}" type="doc">
      <dgm:prSet loTypeId="urn:microsoft.com/office/officeart/2005/8/layout/chevron2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8A8BFFEB-EA86-46CD-988C-D4592B4DD848}">
      <dgm:prSet phldrT="[Текст]" custT="1"/>
      <dgm:spPr/>
      <dgm:t>
        <a:bodyPr/>
        <a:lstStyle/>
        <a:p>
          <a:r>
            <a:rPr lang="ru-RU" sz="1000" dirty="0"/>
            <a:t>Централизованное обновление</a:t>
          </a:r>
        </a:p>
      </dgm:t>
    </dgm:pt>
    <dgm:pt modelId="{261F5D9A-F987-4742-BC01-DBF88111CECC}" type="parTrans" cxnId="{4E76CEC4-5D2A-4F30-8A51-FEC2535EE803}">
      <dgm:prSet/>
      <dgm:spPr/>
      <dgm:t>
        <a:bodyPr/>
        <a:lstStyle/>
        <a:p>
          <a:endParaRPr lang="ru-RU"/>
        </a:p>
      </dgm:t>
    </dgm:pt>
    <dgm:pt modelId="{9B74875C-AF70-4985-82B1-96379C64F47D}" type="sibTrans" cxnId="{4E76CEC4-5D2A-4F30-8A51-FEC2535EE803}">
      <dgm:prSet/>
      <dgm:spPr/>
      <dgm:t>
        <a:bodyPr/>
        <a:lstStyle/>
        <a:p>
          <a:endParaRPr lang="ru-RU"/>
        </a:p>
      </dgm:t>
    </dgm:pt>
    <dgm:pt modelId="{09D71532-3C97-4012-8771-4297D101893F}">
      <dgm:prSet phldrT="[Текст]" custT="1"/>
      <dgm:spPr/>
      <dgm:t>
        <a:bodyPr/>
        <a:lstStyle/>
        <a:p>
          <a:r>
            <a:rPr lang="ru-RU" sz="1000" dirty="0"/>
            <a:t>Перенос данных</a:t>
          </a:r>
        </a:p>
      </dgm:t>
    </dgm:pt>
    <dgm:pt modelId="{4E59F5C3-C0AE-4E27-A595-31764B1039F9}" type="parTrans" cxnId="{3BF43764-2B98-418B-9B43-E1AC7A6C2955}">
      <dgm:prSet/>
      <dgm:spPr/>
      <dgm:t>
        <a:bodyPr/>
        <a:lstStyle/>
        <a:p>
          <a:endParaRPr lang="ru-RU"/>
        </a:p>
      </dgm:t>
    </dgm:pt>
    <dgm:pt modelId="{C55C07AD-324C-4164-8861-B9F5C9A370F0}" type="sibTrans" cxnId="{3BF43764-2B98-418B-9B43-E1AC7A6C2955}">
      <dgm:prSet/>
      <dgm:spPr/>
      <dgm:t>
        <a:bodyPr/>
        <a:lstStyle/>
        <a:p>
          <a:endParaRPr lang="ru-RU"/>
        </a:p>
      </dgm:t>
    </dgm:pt>
    <dgm:pt modelId="{105B53F9-35E5-4C10-8620-B509FA8802C4}">
      <dgm:prSet phldrT="[Текст]" custT="1"/>
      <dgm:spPr/>
      <dgm:t>
        <a:bodyPr/>
        <a:lstStyle/>
        <a:p>
          <a:r>
            <a:rPr lang="ru-RU" sz="1000" dirty="0"/>
            <a:t>Поддержка по работе в 1С 24/7</a:t>
          </a:r>
        </a:p>
      </dgm:t>
    </dgm:pt>
    <dgm:pt modelId="{5BBD6545-FAD6-4B94-AC1B-BF8BEF35D8AA}" type="parTrans" cxnId="{524D7CA4-EE20-41CD-ACDF-56B994FAD424}">
      <dgm:prSet/>
      <dgm:spPr/>
      <dgm:t>
        <a:bodyPr/>
        <a:lstStyle/>
        <a:p>
          <a:endParaRPr lang="ru-RU"/>
        </a:p>
      </dgm:t>
    </dgm:pt>
    <dgm:pt modelId="{414AC68A-20D6-440E-B469-2BE27C6B50AC}" type="sibTrans" cxnId="{524D7CA4-EE20-41CD-ACDF-56B994FAD424}">
      <dgm:prSet/>
      <dgm:spPr/>
      <dgm:t>
        <a:bodyPr/>
        <a:lstStyle/>
        <a:p>
          <a:endParaRPr lang="ru-RU"/>
        </a:p>
      </dgm:t>
    </dgm:pt>
    <dgm:pt modelId="{EFD161D7-39A9-43F8-81A6-D933DD6AFF3A}">
      <dgm:prSet phldrT="[Текст]"/>
      <dgm:spPr/>
      <dgm:t>
        <a:bodyPr/>
        <a:lstStyle/>
        <a:p>
          <a:r>
            <a:rPr lang="ru-RU" dirty="0"/>
            <a:t>обновление опубликованных в сервисе прикладных решений, используемой в них нормативно-справочной информации</a:t>
          </a:r>
        </a:p>
      </dgm:t>
    </dgm:pt>
    <dgm:pt modelId="{4E521E73-591F-4AB7-90EA-B0B34299A206}" type="parTrans" cxnId="{09A41CEF-A186-4E20-AA80-26D6EA2C70F1}">
      <dgm:prSet/>
      <dgm:spPr/>
      <dgm:t>
        <a:bodyPr/>
        <a:lstStyle/>
        <a:p>
          <a:endParaRPr lang="ru-RU"/>
        </a:p>
      </dgm:t>
    </dgm:pt>
    <dgm:pt modelId="{0E8173E8-51FA-45D7-AC8A-1EF1532CFA3B}" type="sibTrans" cxnId="{09A41CEF-A186-4E20-AA80-26D6EA2C70F1}">
      <dgm:prSet/>
      <dgm:spPr/>
      <dgm:t>
        <a:bodyPr/>
        <a:lstStyle/>
        <a:p>
          <a:endParaRPr lang="ru-RU"/>
        </a:p>
      </dgm:t>
    </dgm:pt>
    <dgm:pt modelId="{6BB9C5BD-3DBB-4006-9AAB-A05EA69AF667}">
      <dgm:prSet phldrT="[Текст]"/>
      <dgm:spPr/>
      <dgm:t>
        <a:bodyPr/>
        <a:lstStyle/>
        <a:p>
          <a:r>
            <a:rPr lang="ru-RU" dirty="0"/>
            <a:t>перенос пользователей из локальных версий прикладных решений в сервис и обратно</a:t>
          </a:r>
        </a:p>
      </dgm:t>
    </dgm:pt>
    <dgm:pt modelId="{296FC7CE-C336-4251-89A7-EE1A874E97C9}" type="parTrans" cxnId="{FE4977A1-4A41-47D3-AA73-0FF48C5889DB}">
      <dgm:prSet/>
      <dgm:spPr/>
      <dgm:t>
        <a:bodyPr/>
        <a:lstStyle/>
        <a:p>
          <a:endParaRPr lang="ru-RU"/>
        </a:p>
      </dgm:t>
    </dgm:pt>
    <dgm:pt modelId="{AA1688F9-F74C-4A77-B65C-961B772DDABB}" type="sibTrans" cxnId="{FE4977A1-4A41-47D3-AA73-0FF48C5889DB}">
      <dgm:prSet/>
      <dgm:spPr/>
      <dgm:t>
        <a:bodyPr/>
        <a:lstStyle/>
        <a:p>
          <a:endParaRPr lang="ru-RU"/>
        </a:p>
      </dgm:t>
    </dgm:pt>
    <dgm:pt modelId="{5DE73977-CFD5-46BD-9791-5D3FD6B45080}">
      <dgm:prSet phldrT="[Текст]"/>
      <dgm:spPr/>
      <dgm:t>
        <a:bodyPr/>
        <a:lstStyle/>
        <a:p>
          <a:r>
            <a:rPr lang="ru-RU" dirty="0"/>
            <a:t>круглосуточная техническая поддержка сервиса</a:t>
          </a:r>
        </a:p>
      </dgm:t>
    </dgm:pt>
    <dgm:pt modelId="{4288323D-2573-4223-BC4D-569BC63E52AC}" type="parTrans" cxnId="{54F6066F-EB61-4E71-888F-A9A424EAE8B8}">
      <dgm:prSet/>
      <dgm:spPr/>
      <dgm:t>
        <a:bodyPr/>
        <a:lstStyle/>
        <a:p>
          <a:endParaRPr lang="ru-RU"/>
        </a:p>
      </dgm:t>
    </dgm:pt>
    <dgm:pt modelId="{AC59F56F-88F7-4D4C-B0D1-3D6C0D7795F0}" type="sibTrans" cxnId="{54F6066F-EB61-4E71-888F-A9A424EAE8B8}">
      <dgm:prSet/>
      <dgm:spPr/>
      <dgm:t>
        <a:bodyPr/>
        <a:lstStyle/>
        <a:p>
          <a:endParaRPr lang="ru-RU"/>
        </a:p>
      </dgm:t>
    </dgm:pt>
    <dgm:pt modelId="{38B04CB6-C158-44A7-80A2-C3D866014331}" type="pres">
      <dgm:prSet presAssocID="{51FE5B7B-3518-4A88-A545-CB69B29641ED}" presName="linearFlow" presStyleCnt="0">
        <dgm:presLayoutVars>
          <dgm:dir/>
          <dgm:animLvl val="lvl"/>
          <dgm:resizeHandles val="exact"/>
        </dgm:presLayoutVars>
      </dgm:prSet>
      <dgm:spPr/>
    </dgm:pt>
    <dgm:pt modelId="{A83B803F-E867-432A-8527-392ADF76840C}" type="pres">
      <dgm:prSet presAssocID="{8A8BFFEB-EA86-46CD-988C-D4592B4DD848}" presName="composite" presStyleCnt="0"/>
      <dgm:spPr/>
    </dgm:pt>
    <dgm:pt modelId="{5AA7B54E-B9B6-4796-899C-EB5BEC677841}" type="pres">
      <dgm:prSet presAssocID="{8A8BFFEB-EA86-46CD-988C-D4592B4DD848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23C3624C-B4C3-4825-B231-900D2C96C4B5}" type="pres">
      <dgm:prSet presAssocID="{8A8BFFEB-EA86-46CD-988C-D4592B4DD848}" presName="descendantText" presStyleLbl="alignAcc1" presStyleIdx="0" presStyleCnt="3">
        <dgm:presLayoutVars>
          <dgm:bulletEnabled val="1"/>
        </dgm:presLayoutVars>
      </dgm:prSet>
      <dgm:spPr/>
    </dgm:pt>
    <dgm:pt modelId="{EC5C1392-EDE1-4EC2-BE1D-2569CDD4DE1F}" type="pres">
      <dgm:prSet presAssocID="{9B74875C-AF70-4985-82B1-96379C64F47D}" presName="sp" presStyleCnt="0"/>
      <dgm:spPr/>
    </dgm:pt>
    <dgm:pt modelId="{9310B911-D060-4253-B81D-2F3026AC39FA}" type="pres">
      <dgm:prSet presAssocID="{09D71532-3C97-4012-8771-4297D101893F}" presName="composite" presStyleCnt="0"/>
      <dgm:spPr/>
    </dgm:pt>
    <dgm:pt modelId="{935EE40F-843C-4826-8165-F564334A6CD2}" type="pres">
      <dgm:prSet presAssocID="{09D71532-3C97-4012-8771-4297D101893F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F93D2474-BD20-40D4-A5C0-07FE93E6E7FA}" type="pres">
      <dgm:prSet presAssocID="{09D71532-3C97-4012-8771-4297D101893F}" presName="descendantText" presStyleLbl="alignAcc1" presStyleIdx="1" presStyleCnt="3">
        <dgm:presLayoutVars>
          <dgm:bulletEnabled val="1"/>
        </dgm:presLayoutVars>
      </dgm:prSet>
      <dgm:spPr/>
    </dgm:pt>
    <dgm:pt modelId="{B070305A-6733-4E2F-8B83-91AB53C8B1E9}" type="pres">
      <dgm:prSet presAssocID="{C55C07AD-324C-4164-8861-B9F5C9A370F0}" presName="sp" presStyleCnt="0"/>
      <dgm:spPr/>
    </dgm:pt>
    <dgm:pt modelId="{6C3ECCA9-D985-44D1-89C4-C05B60205DC9}" type="pres">
      <dgm:prSet presAssocID="{105B53F9-35E5-4C10-8620-B509FA8802C4}" presName="composite" presStyleCnt="0"/>
      <dgm:spPr/>
    </dgm:pt>
    <dgm:pt modelId="{A9F80C76-7810-432E-86F7-97DF2B2D8636}" type="pres">
      <dgm:prSet presAssocID="{105B53F9-35E5-4C10-8620-B509FA8802C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A79752CA-0F81-4610-85A3-DD1F0C7B0535}" type="pres">
      <dgm:prSet presAssocID="{105B53F9-35E5-4C10-8620-B509FA8802C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471F3708-3BB8-49EA-8BCB-DA9231694BFD}" type="presOf" srcId="{51FE5B7B-3518-4A88-A545-CB69B29641ED}" destId="{38B04CB6-C158-44A7-80A2-C3D866014331}" srcOrd="0" destOrd="0" presId="urn:microsoft.com/office/officeart/2005/8/layout/chevron2"/>
    <dgm:cxn modelId="{D8063913-BA83-485A-A80E-712F81F88663}" type="presOf" srcId="{6BB9C5BD-3DBB-4006-9AAB-A05EA69AF667}" destId="{F93D2474-BD20-40D4-A5C0-07FE93E6E7FA}" srcOrd="0" destOrd="0" presId="urn:microsoft.com/office/officeart/2005/8/layout/chevron2"/>
    <dgm:cxn modelId="{C8596313-57A5-4322-9629-EAB1D2B89F16}" type="presOf" srcId="{105B53F9-35E5-4C10-8620-B509FA8802C4}" destId="{A9F80C76-7810-432E-86F7-97DF2B2D8636}" srcOrd="0" destOrd="0" presId="urn:microsoft.com/office/officeart/2005/8/layout/chevron2"/>
    <dgm:cxn modelId="{D3A04042-7EB7-4E28-A97F-AD93C95F718C}" type="presOf" srcId="{09D71532-3C97-4012-8771-4297D101893F}" destId="{935EE40F-843C-4826-8165-F564334A6CD2}" srcOrd="0" destOrd="0" presId="urn:microsoft.com/office/officeart/2005/8/layout/chevron2"/>
    <dgm:cxn modelId="{3BF43764-2B98-418B-9B43-E1AC7A6C2955}" srcId="{51FE5B7B-3518-4A88-A545-CB69B29641ED}" destId="{09D71532-3C97-4012-8771-4297D101893F}" srcOrd="1" destOrd="0" parTransId="{4E59F5C3-C0AE-4E27-A595-31764B1039F9}" sibTransId="{C55C07AD-324C-4164-8861-B9F5C9A370F0}"/>
    <dgm:cxn modelId="{54F6066F-EB61-4E71-888F-A9A424EAE8B8}" srcId="{105B53F9-35E5-4C10-8620-B509FA8802C4}" destId="{5DE73977-CFD5-46BD-9791-5D3FD6B45080}" srcOrd="0" destOrd="0" parTransId="{4288323D-2573-4223-BC4D-569BC63E52AC}" sibTransId="{AC59F56F-88F7-4D4C-B0D1-3D6C0D7795F0}"/>
    <dgm:cxn modelId="{DF76EE82-D84E-4E2E-B536-D34DB67EF749}" type="presOf" srcId="{8A8BFFEB-EA86-46CD-988C-D4592B4DD848}" destId="{5AA7B54E-B9B6-4796-899C-EB5BEC677841}" srcOrd="0" destOrd="0" presId="urn:microsoft.com/office/officeart/2005/8/layout/chevron2"/>
    <dgm:cxn modelId="{FE4977A1-4A41-47D3-AA73-0FF48C5889DB}" srcId="{09D71532-3C97-4012-8771-4297D101893F}" destId="{6BB9C5BD-3DBB-4006-9AAB-A05EA69AF667}" srcOrd="0" destOrd="0" parTransId="{296FC7CE-C336-4251-89A7-EE1A874E97C9}" sibTransId="{AA1688F9-F74C-4A77-B65C-961B772DDABB}"/>
    <dgm:cxn modelId="{524D7CA4-EE20-41CD-ACDF-56B994FAD424}" srcId="{51FE5B7B-3518-4A88-A545-CB69B29641ED}" destId="{105B53F9-35E5-4C10-8620-B509FA8802C4}" srcOrd="2" destOrd="0" parTransId="{5BBD6545-FAD6-4B94-AC1B-BF8BEF35D8AA}" sibTransId="{414AC68A-20D6-440E-B469-2BE27C6B50AC}"/>
    <dgm:cxn modelId="{4E76CEC4-5D2A-4F30-8A51-FEC2535EE803}" srcId="{51FE5B7B-3518-4A88-A545-CB69B29641ED}" destId="{8A8BFFEB-EA86-46CD-988C-D4592B4DD848}" srcOrd="0" destOrd="0" parTransId="{261F5D9A-F987-4742-BC01-DBF88111CECC}" sibTransId="{9B74875C-AF70-4985-82B1-96379C64F47D}"/>
    <dgm:cxn modelId="{4AFC0FC9-AE23-4CF7-9FD9-6DE8B20FB368}" type="presOf" srcId="{5DE73977-CFD5-46BD-9791-5D3FD6B45080}" destId="{A79752CA-0F81-4610-85A3-DD1F0C7B0535}" srcOrd="0" destOrd="0" presId="urn:microsoft.com/office/officeart/2005/8/layout/chevron2"/>
    <dgm:cxn modelId="{0B6110E9-E939-4FB8-A903-D1E84B36D6AD}" type="presOf" srcId="{EFD161D7-39A9-43F8-81A6-D933DD6AFF3A}" destId="{23C3624C-B4C3-4825-B231-900D2C96C4B5}" srcOrd="0" destOrd="0" presId="urn:microsoft.com/office/officeart/2005/8/layout/chevron2"/>
    <dgm:cxn modelId="{09A41CEF-A186-4E20-AA80-26D6EA2C70F1}" srcId="{8A8BFFEB-EA86-46CD-988C-D4592B4DD848}" destId="{EFD161D7-39A9-43F8-81A6-D933DD6AFF3A}" srcOrd="0" destOrd="0" parTransId="{4E521E73-591F-4AB7-90EA-B0B34299A206}" sibTransId="{0E8173E8-51FA-45D7-AC8A-1EF1532CFA3B}"/>
    <dgm:cxn modelId="{190B7539-6862-436C-AC5D-A4E8CF0137CF}" type="presParOf" srcId="{38B04CB6-C158-44A7-80A2-C3D866014331}" destId="{A83B803F-E867-432A-8527-392ADF76840C}" srcOrd="0" destOrd="0" presId="urn:microsoft.com/office/officeart/2005/8/layout/chevron2"/>
    <dgm:cxn modelId="{E9597F30-0A9C-4043-9E89-D31ADAEEAA9E}" type="presParOf" srcId="{A83B803F-E867-432A-8527-392ADF76840C}" destId="{5AA7B54E-B9B6-4796-899C-EB5BEC677841}" srcOrd="0" destOrd="0" presId="urn:microsoft.com/office/officeart/2005/8/layout/chevron2"/>
    <dgm:cxn modelId="{E0B5CCFF-E8AB-455A-97AA-60979116E59C}" type="presParOf" srcId="{A83B803F-E867-432A-8527-392ADF76840C}" destId="{23C3624C-B4C3-4825-B231-900D2C96C4B5}" srcOrd="1" destOrd="0" presId="urn:microsoft.com/office/officeart/2005/8/layout/chevron2"/>
    <dgm:cxn modelId="{AA398FF7-D696-4CB2-8E81-13AB82BD5DFE}" type="presParOf" srcId="{38B04CB6-C158-44A7-80A2-C3D866014331}" destId="{EC5C1392-EDE1-4EC2-BE1D-2569CDD4DE1F}" srcOrd="1" destOrd="0" presId="urn:microsoft.com/office/officeart/2005/8/layout/chevron2"/>
    <dgm:cxn modelId="{3B65E762-7EED-4FCE-B1D5-50B46FFE312B}" type="presParOf" srcId="{38B04CB6-C158-44A7-80A2-C3D866014331}" destId="{9310B911-D060-4253-B81D-2F3026AC39FA}" srcOrd="2" destOrd="0" presId="urn:microsoft.com/office/officeart/2005/8/layout/chevron2"/>
    <dgm:cxn modelId="{A44E7CCD-A2B6-4E24-BE71-0EA1441A1898}" type="presParOf" srcId="{9310B911-D060-4253-B81D-2F3026AC39FA}" destId="{935EE40F-843C-4826-8165-F564334A6CD2}" srcOrd="0" destOrd="0" presId="urn:microsoft.com/office/officeart/2005/8/layout/chevron2"/>
    <dgm:cxn modelId="{DCC63C62-3BD9-4978-A363-F2B2A3B5FC1C}" type="presParOf" srcId="{9310B911-D060-4253-B81D-2F3026AC39FA}" destId="{F93D2474-BD20-40D4-A5C0-07FE93E6E7FA}" srcOrd="1" destOrd="0" presId="urn:microsoft.com/office/officeart/2005/8/layout/chevron2"/>
    <dgm:cxn modelId="{AE030BAF-43AC-4E9F-8760-0975CB6AF1D3}" type="presParOf" srcId="{38B04CB6-C158-44A7-80A2-C3D866014331}" destId="{B070305A-6733-4E2F-8B83-91AB53C8B1E9}" srcOrd="3" destOrd="0" presId="urn:microsoft.com/office/officeart/2005/8/layout/chevron2"/>
    <dgm:cxn modelId="{C150FBA8-6435-4372-9FAC-66B44D881E80}" type="presParOf" srcId="{38B04CB6-C158-44A7-80A2-C3D866014331}" destId="{6C3ECCA9-D985-44D1-89C4-C05B60205DC9}" srcOrd="4" destOrd="0" presId="urn:microsoft.com/office/officeart/2005/8/layout/chevron2"/>
    <dgm:cxn modelId="{2A4B6D17-E6DC-4137-990B-229068760D41}" type="presParOf" srcId="{6C3ECCA9-D985-44D1-89C4-C05B60205DC9}" destId="{A9F80C76-7810-432E-86F7-97DF2B2D8636}" srcOrd="0" destOrd="0" presId="urn:microsoft.com/office/officeart/2005/8/layout/chevron2"/>
    <dgm:cxn modelId="{471DDD65-4441-4271-B763-3CE9454703B1}" type="presParOf" srcId="{6C3ECCA9-D985-44D1-89C4-C05B60205DC9}" destId="{A79752CA-0F81-4610-85A3-DD1F0C7B053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D0EFB7-87AF-45E6-9629-91DE11C19C80}" type="doc">
      <dgm:prSet loTypeId="urn:microsoft.com/office/officeart/2005/8/layout/vList5" loCatId="list" qsTypeId="urn:microsoft.com/office/officeart/2005/8/quickstyle/3d4" qsCatId="3D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E5C8B9A0-FDA4-4FEC-AE9C-C25D5BC4E838}">
      <dgm:prSet phldrT="[Текст]" custT="1"/>
      <dgm:spPr/>
      <dgm:t>
        <a:bodyPr/>
        <a:lstStyle/>
        <a:p>
          <a:r>
            <a:rPr lang="ru-RU" sz="1400" dirty="0"/>
            <a:t>26 часов (лабораторные и самостоятельные работы)</a:t>
          </a:r>
        </a:p>
      </dgm:t>
    </dgm:pt>
    <dgm:pt modelId="{615636F8-CBA9-4226-9C44-6804A76A0E15}" type="parTrans" cxnId="{59C3CDE6-1DBF-49F4-853D-CA6C23CB6875}">
      <dgm:prSet/>
      <dgm:spPr/>
      <dgm:t>
        <a:bodyPr/>
        <a:lstStyle/>
        <a:p>
          <a:endParaRPr lang="ru-RU"/>
        </a:p>
      </dgm:t>
    </dgm:pt>
    <dgm:pt modelId="{60F310DF-CD1A-4B8B-9340-16C28FD5218A}" type="sibTrans" cxnId="{59C3CDE6-1DBF-49F4-853D-CA6C23CB6875}">
      <dgm:prSet/>
      <dgm:spPr/>
      <dgm:t>
        <a:bodyPr/>
        <a:lstStyle/>
        <a:p>
          <a:endParaRPr lang="ru-RU"/>
        </a:p>
      </dgm:t>
    </dgm:pt>
    <dgm:pt modelId="{7C7E9DCF-203B-42F2-B378-66C9B2086A7F}">
      <dgm:prSet phldrT="[Текст]"/>
      <dgm:spPr/>
      <dgm:t>
        <a:bodyPr/>
        <a:lstStyle/>
        <a:p>
          <a:r>
            <a:rPr lang="ru-RU"/>
            <a:t>Документооборот предприятий отрасли </a:t>
          </a:r>
          <a:endParaRPr lang="ru-RU" dirty="0"/>
        </a:p>
      </dgm:t>
    </dgm:pt>
    <dgm:pt modelId="{0F6F20D6-E45F-4E59-85CD-D21888821792}" type="parTrans" cxnId="{A1E0BE54-7A6D-4DCB-A032-B47AF3DDCC8E}">
      <dgm:prSet/>
      <dgm:spPr/>
      <dgm:t>
        <a:bodyPr/>
        <a:lstStyle/>
        <a:p>
          <a:endParaRPr lang="ru-RU"/>
        </a:p>
      </dgm:t>
    </dgm:pt>
    <dgm:pt modelId="{B131733E-F812-47C5-A60D-DB986440BEA8}" type="sibTrans" cxnId="{A1E0BE54-7A6D-4DCB-A032-B47AF3DDCC8E}">
      <dgm:prSet/>
      <dgm:spPr/>
      <dgm:t>
        <a:bodyPr/>
        <a:lstStyle/>
        <a:p>
          <a:endParaRPr lang="ru-RU"/>
        </a:p>
      </dgm:t>
    </dgm:pt>
    <dgm:pt modelId="{D3A908A1-298B-436C-8DE6-1A01905E9F87}">
      <dgm:prSet phldrT="[Текст]" custT="1"/>
      <dgm:spPr/>
      <dgm:t>
        <a:bodyPr/>
        <a:lstStyle/>
        <a:p>
          <a:r>
            <a:rPr lang="ru-RU" sz="1400" dirty="0"/>
            <a:t>30 часов (лабораторные и самостоятельные работы)</a:t>
          </a:r>
        </a:p>
      </dgm:t>
    </dgm:pt>
    <dgm:pt modelId="{3924A28B-37B9-48DB-BCFE-BF8EED0CCC08}" type="parTrans" cxnId="{130F7426-6C91-4894-8CC7-6E6BFEDEB111}">
      <dgm:prSet/>
      <dgm:spPr/>
      <dgm:t>
        <a:bodyPr/>
        <a:lstStyle/>
        <a:p>
          <a:endParaRPr lang="ru-RU"/>
        </a:p>
      </dgm:t>
    </dgm:pt>
    <dgm:pt modelId="{BEDA50B6-C8E7-41EB-89E3-FC8101FB12C6}" type="sibTrans" cxnId="{130F7426-6C91-4894-8CC7-6E6BFEDEB111}">
      <dgm:prSet/>
      <dgm:spPr/>
      <dgm:t>
        <a:bodyPr/>
        <a:lstStyle/>
        <a:p>
          <a:endParaRPr lang="ru-RU"/>
        </a:p>
      </dgm:t>
    </dgm:pt>
    <dgm:pt modelId="{25F99EA2-B1F1-4162-9BEC-0938871206D1}">
      <dgm:prSet phldrT="[Текст]"/>
      <dgm:spPr/>
      <dgm:t>
        <a:bodyPr/>
        <a:lstStyle/>
        <a:p>
          <a:r>
            <a:rPr lang="ru-RU" dirty="0"/>
            <a:t>ERP – полный цикл управления предприятием </a:t>
          </a:r>
        </a:p>
      </dgm:t>
    </dgm:pt>
    <dgm:pt modelId="{6C708FC6-8877-4078-ACD8-59504E9D5AC6}" type="parTrans" cxnId="{5D3B41C5-DF99-4749-BACC-166ACC8CADA8}">
      <dgm:prSet/>
      <dgm:spPr/>
      <dgm:t>
        <a:bodyPr/>
        <a:lstStyle/>
        <a:p>
          <a:endParaRPr lang="ru-RU"/>
        </a:p>
      </dgm:t>
    </dgm:pt>
    <dgm:pt modelId="{5A4C556E-ED0B-45DB-86E7-64479A2BF6DC}" type="sibTrans" cxnId="{5D3B41C5-DF99-4749-BACC-166ACC8CADA8}">
      <dgm:prSet/>
      <dgm:spPr/>
      <dgm:t>
        <a:bodyPr/>
        <a:lstStyle/>
        <a:p>
          <a:endParaRPr lang="ru-RU"/>
        </a:p>
      </dgm:t>
    </dgm:pt>
    <dgm:pt modelId="{941DA413-8AFE-40BF-8BDA-4DA12D0A0040}">
      <dgm:prSet phldrT="[Текст]" custT="1"/>
      <dgm:spPr/>
      <dgm:t>
        <a:bodyPr/>
        <a:lstStyle/>
        <a:p>
          <a:r>
            <a:rPr lang="ru-RU" sz="1400" dirty="0"/>
            <a:t>20 часов (лабораторные и самостоятельные работы)</a:t>
          </a:r>
        </a:p>
      </dgm:t>
    </dgm:pt>
    <dgm:pt modelId="{253F736C-1841-4908-BE87-851C92AC92F3}" type="parTrans" cxnId="{349242CD-223E-4FF4-AEEE-465A737F9C37}">
      <dgm:prSet/>
      <dgm:spPr/>
      <dgm:t>
        <a:bodyPr/>
        <a:lstStyle/>
        <a:p>
          <a:endParaRPr lang="ru-RU"/>
        </a:p>
      </dgm:t>
    </dgm:pt>
    <dgm:pt modelId="{0E600BAB-84BC-4ABB-9424-07FDACE17A48}" type="sibTrans" cxnId="{349242CD-223E-4FF4-AEEE-465A737F9C37}">
      <dgm:prSet/>
      <dgm:spPr/>
      <dgm:t>
        <a:bodyPr/>
        <a:lstStyle/>
        <a:p>
          <a:endParaRPr lang="ru-RU"/>
        </a:p>
      </dgm:t>
    </dgm:pt>
    <dgm:pt modelId="{D85AF931-0E80-4919-A005-7D1CFB0488AC}">
      <dgm:prSet phldrT="[Текст]"/>
      <dgm:spPr/>
      <dgm:t>
        <a:bodyPr/>
        <a:lstStyle/>
        <a:p>
          <a:r>
            <a:rPr lang="ru-RU" dirty="0"/>
            <a:t>CRM – управление взаимоотношениями с клиентами и с возможностью построения таких систем в различных отраслях </a:t>
          </a:r>
        </a:p>
      </dgm:t>
    </dgm:pt>
    <dgm:pt modelId="{0CC1337E-281C-40EC-8B5F-65C18F8715F1}" type="parTrans" cxnId="{3C87A166-4F97-4702-9C07-6858B51A39CC}">
      <dgm:prSet/>
      <dgm:spPr/>
      <dgm:t>
        <a:bodyPr/>
        <a:lstStyle/>
        <a:p>
          <a:endParaRPr lang="ru-RU"/>
        </a:p>
      </dgm:t>
    </dgm:pt>
    <dgm:pt modelId="{2A420C5D-AF58-47DC-BA77-58A9EBB4F06C}" type="sibTrans" cxnId="{3C87A166-4F97-4702-9C07-6858B51A39CC}">
      <dgm:prSet/>
      <dgm:spPr/>
      <dgm:t>
        <a:bodyPr/>
        <a:lstStyle/>
        <a:p>
          <a:endParaRPr lang="ru-RU"/>
        </a:p>
      </dgm:t>
    </dgm:pt>
    <dgm:pt modelId="{8E7D214D-967C-450B-8604-A53D367332A9}" type="pres">
      <dgm:prSet presAssocID="{8DD0EFB7-87AF-45E6-9629-91DE11C19C80}" presName="Name0" presStyleCnt="0">
        <dgm:presLayoutVars>
          <dgm:dir/>
          <dgm:animLvl val="lvl"/>
          <dgm:resizeHandles val="exact"/>
        </dgm:presLayoutVars>
      </dgm:prSet>
      <dgm:spPr/>
    </dgm:pt>
    <dgm:pt modelId="{7C514FBB-F10B-4A5A-864E-BB7A439153A0}" type="pres">
      <dgm:prSet presAssocID="{E5C8B9A0-FDA4-4FEC-AE9C-C25D5BC4E838}" presName="linNode" presStyleCnt="0"/>
      <dgm:spPr/>
    </dgm:pt>
    <dgm:pt modelId="{1385B6EE-235E-495C-AC44-5BC3420C35F6}" type="pres">
      <dgm:prSet presAssocID="{E5C8B9A0-FDA4-4FEC-AE9C-C25D5BC4E838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B7473E3-2D42-4EE7-A3DB-55D149A660FD}" type="pres">
      <dgm:prSet presAssocID="{E5C8B9A0-FDA4-4FEC-AE9C-C25D5BC4E838}" presName="descendantText" presStyleLbl="alignAccFollowNode1" presStyleIdx="0" presStyleCnt="3" custLinFactNeighborX="-1437" custLinFactNeighborY="-7920">
        <dgm:presLayoutVars>
          <dgm:bulletEnabled val="1"/>
        </dgm:presLayoutVars>
      </dgm:prSet>
      <dgm:spPr/>
    </dgm:pt>
    <dgm:pt modelId="{A8DE8B6E-C938-4A29-926B-6E60EE5366CC}" type="pres">
      <dgm:prSet presAssocID="{60F310DF-CD1A-4B8B-9340-16C28FD5218A}" presName="sp" presStyleCnt="0"/>
      <dgm:spPr/>
    </dgm:pt>
    <dgm:pt modelId="{22200D13-2079-4683-8ED3-912E371229A5}" type="pres">
      <dgm:prSet presAssocID="{D3A908A1-298B-436C-8DE6-1A01905E9F87}" presName="linNode" presStyleCnt="0"/>
      <dgm:spPr/>
    </dgm:pt>
    <dgm:pt modelId="{8891F504-6E4C-401C-AA70-686FAEE0D2D7}" type="pres">
      <dgm:prSet presAssocID="{D3A908A1-298B-436C-8DE6-1A01905E9F87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64D37F9-404E-4CBE-AF6D-3AB3BCFD0665}" type="pres">
      <dgm:prSet presAssocID="{D3A908A1-298B-436C-8DE6-1A01905E9F87}" presName="descendantText" presStyleLbl="alignAccFollowNode1" presStyleIdx="1" presStyleCnt="3" custLinFactNeighborX="-2874" custLinFactNeighborY="2526">
        <dgm:presLayoutVars>
          <dgm:bulletEnabled val="1"/>
        </dgm:presLayoutVars>
      </dgm:prSet>
      <dgm:spPr/>
    </dgm:pt>
    <dgm:pt modelId="{B59D8345-E32C-4880-9269-824A261323C7}" type="pres">
      <dgm:prSet presAssocID="{BEDA50B6-C8E7-41EB-89E3-FC8101FB12C6}" presName="sp" presStyleCnt="0"/>
      <dgm:spPr/>
    </dgm:pt>
    <dgm:pt modelId="{94B71E4B-C7C7-4F28-BDE8-709500CE0454}" type="pres">
      <dgm:prSet presAssocID="{941DA413-8AFE-40BF-8BDA-4DA12D0A0040}" presName="linNode" presStyleCnt="0"/>
      <dgm:spPr/>
    </dgm:pt>
    <dgm:pt modelId="{37FAC124-92B5-498C-AAE6-A30122C44801}" type="pres">
      <dgm:prSet presAssocID="{941DA413-8AFE-40BF-8BDA-4DA12D0A0040}" presName="parentText" presStyleLbl="node1" presStyleIdx="2" presStyleCnt="3" custLinFactNeighborX="-24661" custLinFactNeighborY="-96">
        <dgm:presLayoutVars>
          <dgm:chMax val="1"/>
          <dgm:bulletEnabled val="1"/>
        </dgm:presLayoutVars>
      </dgm:prSet>
      <dgm:spPr/>
    </dgm:pt>
    <dgm:pt modelId="{E1C250AA-B65D-428F-B481-276BDBA61805}" type="pres">
      <dgm:prSet presAssocID="{941DA413-8AFE-40BF-8BDA-4DA12D0A0040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98D18D13-5FF4-4A85-BA9B-7025F792567A}" type="presOf" srcId="{25F99EA2-B1F1-4162-9BEC-0938871206D1}" destId="{164D37F9-404E-4CBE-AF6D-3AB3BCFD0665}" srcOrd="0" destOrd="0" presId="urn:microsoft.com/office/officeart/2005/8/layout/vList5"/>
    <dgm:cxn modelId="{3367F120-DAB2-4620-86D4-72371B3448C7}" type="presOf" srcId="{8DD0EFB7-87AF-45E6-9629-91DE11C19C80}" destId="{8E7D214D-967C-450B-8604-A53D367332A9}" srcOrd="0" destOrd="0" presId="urn:microsoft.com/office/officeart/2005/8/layout/vList5"/>
    <dgm:cxn modelId="{130F7426-6C91-4894-8CC7-6E6BFEDEB111}" srcId="{8DD0EFB7-87AF-45E6-9629-91DE11C19C80}" destId="{D3A908A1-298B-436C-8DE6-1A01905E9F87}" srcOrd="1" destOrd="0" parTransId="{3924A28B-37B9-48DB-BCFE-BF8EED0CCC08}" sibTransId="{BEDA50B6-C8E7-41EB-89E3-FC8101FB12C6}"/>
    <dgm:cxn modelId="{82FACA60-236B-4026-9B9B-F89D9E595889}" type="presOf" srcId="{941DA413-8AFE-40BF-8BDA-4DA12D0A0040}" destId="{37FAC124-92B5-498C-AAE6-A30122C44801}" srcOrd="0" destOrd="0" presId="urn:microsoft.com/office/officeart/2005/8/layout/vList5"/>
    <dgm:cxn modelId="{3C87A166-4F97-4702-9C07-6858B51A39CC}" srcId="{941DA413-8AFE-40BF-8BDA-4DA12D0A0040}" destId="{D85AF931-0E80-4919-A005-7D1CFB0488AC}" srcOrd="0" destOrd="0" parTransId="{0CC1337E-281C-40EC-8B5F-65C18F8715F1}" sibTransId="{2A420C5D-AF58-47DC-BA77-58A9EBB4F06C}"/>
    <dgm:cxn modelId="{A1E0BE54-7A6D-4DCB-A032-B47AF3DDCC8E}" srcId="{E5C8B9A0-FDA4-4FEC-AE9C-C25D5BC4E838}" destId="{7C7E9DCF-203B-42F2-B378-66C9B2086A7F}" srcOrd="0" destOrd="0" parTransId="{0F6F20D6-E45F-4E59-85CD-D21888821792}" sibTransId="{B131733E-F812-47C5-A60D-DB986440BEA8}"/>
    <dgm:cxn modelId="{F78E25AD-A502-42E8-BE8F-435161FF9E8A}" type="presOf" srcId="{D85AF931-0E80-4919-A005-7D1CFB0488AC}" destId="{E1C250AA-B65D-428F-B481-276BDBA61805}" srcOrd="0" destOrd="0" presId="urn:microsoft.com/office/officeart/2005/8/layout/vList5"/>
    <dgm:cxn modelId="{5D3B41C5-DF99-4749-BACC-166ACC8CADA8}" srcId="{D3A908A1-298B-436C-8DE6-1A01905E9F87}" destId="{25F99EA2-B1F1-4162-9BEC-0938871206D1}" srcOrd="0" destOrd="0" parTransId="{6C708FC6-8877-4078-ACD8-59504E9D5AC6}" sibTransId="{5A4C556E-ED0B-45DB-86E7-64479A2BF6DC}"/>
    <dgm:cxn modelId="{349242CD-223E-4FF4-AEEE-465A737F9C37}" srcId="{8DD0EFB7-87AF-45E6-9629-91DE11C19C80}" destId="{941DA413-8AFE-40BF-8BDA-4DA12D0A0040}" srcOrd="2" destOrd="0" parTransId="{253F736C-1841-4908-BE87-851C92AC92F3}" sibTransId="{0E600BAB-84BC-4ABB-9424-07FDACE17A48}"/>
    <dgm:cxn modelId="{3F2681DD-3C9E-4422-9740-8B5BB2DF27AA}" type="presOf" srcId="{D3A908A1-298B-436C-8DE6-1A01905E9F87}" destId="{8891F504-6E4C-401C-AA70-686FAEE0D2D7}" srcOrd="0" destOrd="0" presId="urn:microsoft.com/office/officeart/2005/8/layout/vList5"/>
    <dgm:cxn modelId="{59C3CDE6-1DBF-49F4-853D-CA6C23CB6875}" srcId="{8DD0EFB7-87AF-45E6-9629-91DE11C19C80}" destId="{E5C8B9A0-FDA4-4FEC-AE9C-C25D5BC4E838}" srcOrd="0" destOrd="0" parTransId="{615636F8-CBA9-4226-9C44-6804A76A0E15}" sibTransId="{60F310DF-CD1A-4B8B-9340-16C28FD5218A}"/>
    <dgm:cxn modelId="{6DC357F0-A2A4-4503-887C-4FB39DD18177}" type="presOf" srcId="{7C7E9DCF-203B-42F2-B378-66C9B2086A7F}" destId="{EB7473E3-2D42-4EE7-A3DB-55D149A660FD}" srcOrd="0" destOrd="0" presId="urn:microsoft.com/office/officeart/2005/8/layout/vList5"/>
    <dgm:cxn modelId="{F2D853F2-BBE9-4621-B831-F578A04B1939}" type="presOf" srcId="{E5C8B9A0-FDA4-4FEC-AE9C-C25D5BC4E838}" destId="{1385B6EE-235E-495C-AC44-5BC3420C35F6}" srcOrd="0" destOrd="0" presId="urn:microsoft.com/office/officeart/2005/8/layout/vList5"/>
    <dgm:cxn modelId="{6E0C9CAF-21A4-47C3-89C6-9DA16073FE78}" type="presParOf" srcId="{8E7D214D-967C-450B-8604-A53D367332A9}" destId="{7C514FBB-F10B-4A5A-864E-BB7A439153A0}" srcOrd="0" destOrd="0" presId="urn:microsoft.com/office/officeart/2005/8/layout/vList5"/>
    <dgm:cxn modelId="{D2B7494C-5CF4-4B99-BDA4-31741D03CBE6}" type="presParOf" srcId="{7C514FBB-F10B-4A5A-864E-BB7A439153A0}" destId="{1385B6EE-235E-495C-AC44-5BC3420C35F6}" srcOrd="0" destOrd="0" presId="urn:microsoft.com/office/officeart/2005/8/layout/vList5"/>
    <dgm:cxn modelId="{17893739-7410-4E10-9003-01B2940BD25A}" type="presParOf" srcId="{7C514FBB-F10B-4A5A-864E-BB7A439153A0}" destId="{EB7473E3-2D42-4EE7-A3DB-55D149A660FD}" srcOrd="1" destOrd="0" presId="urn:microsoft.com/office/officeart/2005/8/layout/vList5"/>
    <dgm:cxn modelId="{7F61AD9D-D8AB-4C9D-99E1-679385001866}" type="presParOf" srcId="{8E7D214D-967C-450B-8604-A53D367332A9}" destId="{A8DE8B6E-C938-4A29-926B-6E60EE5366CC}" srcOrd="1" destOrd="0" presId="urn:microsoft.com/office/officeart/2005/8/layout/vList5"/>
    <dgm:cxn modelId="{F2374A8D-7629-46D4-82B1-A41BCFA6F233}" type="presParOf" srcId="{8E7D214D-967C-450B-8604-A53D367332A9}" destId="{22200D13-2079-4683-8ED3-912E371229A5}" srcOrd="2" destOrd="0" presId="urn:microsoft.com/office/officeart/2005/8/layout/vList5"/>
    <dgm:cxn modelId="{640F9C74-AB02-4A7F-AC2A-7928825B539B}" type="presParOf" srcId="{22200D13-2079-4683-8ED3-912E371229A5}" destId="{8891F504-6E4C-401C-AA70-686FAEE0D2D7}" srcOrd="0" destOrd="0" presId="urn:microsoft.com/office/officeart/2005/8/layout/vList5"/>
    <dgm:cxn modelId="{4CA905D1-3FC2-4B1A-9CCC-CB23B8DF7237}" type="presParOf" srcId="{22200D13-2079-4683-8ED3-912E371229A5}" destId="{164D37F9-404E-4CBE-AF6D-3AB3BCFD0665}" srcOrd="1" destOrd="0" presId="urn:microsoft.com/office/officeart/2005/8/layout/vList5"/>
    <dgm:cxn modelId="{4AC76AA1-E9C4-42B4-980D-AB51F98DA1AB}" type="presParOf" srcId="{8E7D214D-967C-450B-8604-A53D367332A9}" destId="{B59D8345-E32C-4880-9269-824A261323C7}" srcOrd="3" destOrd="0" presId="urn:microsoft.com/office/officeart/2005/8/layout/vList5"/>
    <dgm:cxn modelId="{DEC45E85-37A1-4108-8F20-2C8C8EA000CC}" type="presParOf" srcId="{8E7D214D-967C-450B-8604-A53D367332A9}" destId="{94B71E4B-C7C7-4F28-BDE8-709500CE0454}" srcOrd="4" destOrd="0" presId="urn:microsoft.com/office/officeart/2005/8/layout/vList5"/>
    <dgm:cxn modelId="{37ECC31B-BA0E-4419-9725-AA959CA3BFAC}" type="presParOf" srcId="{94B71E4B-C7C7-4F28-BDE8-709500CE0454}" destId="{37FAC124-92B5-498C-AAE6-A30122C44801}" srcOrd="0" destOrd="0" presId="urn:microsoft.com/office/officeart/2005/8/layout/vList5"/>
    <dgm:cxn modelId="{135A5BD0-1C31-49E4-9985-D05D1097D706}" type="presParOf" srcId="{94B71E4B-C7C7-4F28-BDE8-709500CE0454}" destId="{E1C250AA-B65D-428F-B481-276BDBA618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235796-9D0E-4591-A791-22D9179794AD}" type="doc">
      <dgm:prSet loTypeId="urn:microsoft.com/office/officeart/2005/8/layout/hProcess9" loCatId="process" qsTypeId="urn:microsoft.com/office/officeart/2005/8/quickstyle/simple3" qsCatId="simple" csTypeId="urn:microsoft.com/office/officeart/2005/8/colors/accent1_2" csCatId="accent1" phldr="1"/>
      <dgm:spPr/>
    </dgm:pt>
    <dgm:pt modelId="{5126F340-0470-4896-8CE6-6F5CEED41D8A}">
      <dgm:prSet phldrT="[Текст]"/>
      <dgm:spPr/>
      <dgm:t>
        <a:bodyPr/>
        <a:lstStyle/>
        <a:p>
          <a:r>
            <a:rPr lang="ru-RU" dirty="0"/>
            <a:t>Разрешаем  задачу цифровой трансформации и внедрения электронных сервисов в процесс обучения студентов ВУЗов,</a:t>
          </a:r>
        </a:p>
      </dgm:t>
    </dgm:pt>
    <dgm:pt modelId="{4892D6F0-2857-4711-8724-301055C78AAD}" type="parTrans" cxnId="{AB27B442-EF78-4CD6-A219-2170010505B4}">
      <dgm:prSet/>
      <dgm:spPr/>
      <dgm:t>
        <a:bodyPr/>
        <a:lstStyle/>
        <a:p>
          <a:endParaRPr lang="ru-RU"/>
        </a:p>
      </dgm:t>
    </dgm:pt>
    <dgm:pt modelId="{35E31A13-D0C5-40EE-9671-89347CF76DFD}" type="sibTrans" cxnId="{AB27B442-EF78-4CD6-A219-2170010505B4}">
      <dgm:prSet/>
      <dgm:spPr/>
      <dgm:t>
        <a:bodyPr/>
        <a:lstStyle/>
        <a:p>
          <a:endParaRPr lang="ru-RU"/>
        </a:p>
      </dgm:t>
    </dgm:pt>
    <dgm:pt modelId="{D0499D53-DB1B-4B3C-AA82-B6610E48C19B}">
      <dgm:prSet phldrT="[Текст]"/>
      <dgm:spPr/>
      <dgm:t>
        <a:bodyPr/>
        <a:lstStyle/>
        <a:p>
          <a:r>
            <a:rPr lang="ru-RU" dirty="0"/>
            <a:t>Развиваем  универсальные компетенции образовательных программ ФГОС ВО (3++)</a:t>
          </a:r>
        </a:p>
      </dgm:t>
    </dgm:pt>
    <dgm:pt modelId="{90BD2BC9-D441-40AF-9B08-A30B7F1F1170}" type="parTrans" cxnId="{63BEA2DC-D91A-4367-8A4A-84D2452BE8BF}">
      <dgm:prSet/>
      <dgm:spPr/>
      <dgm:t>
        <a:bodyPr/>
        <a:lstStyle/>
        <a:p>
          <a:endParaRPr lang="ru-RU"/>
        </a:p>
      </dgm:t>
    </dgm:pt>
    <dgm:pt modelId="{3BD6BA31-87C0-4168-957B-F1F4043C31EA}" type="sibTrans" cxnId="{63BEA2DC-D91A-4367-8A4A-84D2452BE8BF}">
      <dgm:prSet/>
      <dgm:spPr/>
      <dgm:t>
        <a:bodyPr/>
        <a:lstStyle/>
        <a:p>
          <a:endParaRPr lang="ru-RU"/>
        </a:p>
      </dgm:t>
    </dgm:pt>
    <dgm:pt modelId="{54BF24EB-CDAA-4109-8972-D64A568E951C}">
      <dgm:prSet phldrT="[Текст]"/>
      <dgm:spPr/>
      <dgm:t>
        <a:bodyPr/>
        <a:lstStyle/>
        <a:p>
          <a:r>
            <a:rPr lang="ru-RU" dirty="0"/>
            <a:t>Эффективно и удобно используем сервис «1С:Предприятие 8 через Интернет для учебных заведений» </a:t>
          </a:r>
        </a:p>
      </dgm:t>
    </dgm:pt>
    <dgm:pt modelId="{C6D5C3A3-D99D-427A-9A40-81C55FD31E43}" type="parTrans" cxnId="{ACCADD74-D0B1-4253-96A6-DA0CD78E8DF2}">
      <dgm:prSet/>
      <dgm:spPr/>
      <dgm:t>
        <a:bodyPr/>
        <a:lstStyle/>
        <a:p>
          <a:endParaRPr lang="ru-RU"/>
        </a:p>
      </dgm:t>
    </dgm:pt>
    <dgm:pt modelId="{DFADD146-A663-485F-9191-92C65FF1E327}" type="sibTrans" cxnId="{ACCADD74-D0B1-4253-96A6-DA0CD78E8DF2}">
      <dgm:prSet/>
      <dgm:spPr/>
      <dgm:t>
        <a:bodyPr/>
        <a:lstStyle/>
        <a:p>
          <a:endParaRPr lang="ru-RU"/>
        </a:p>
      </dgm:t>
    </dgm:pt>
    <dgm:pt modelId="{73507E47-1424-4BDB-A6B7-2574161EB88A}" type="pres">
      <dgm:prSet presAssocID="{B5235796-9D0E-4591-A791-22D9179794AD}" presName="CompostProcess" presStyleCnt="0">
        <dgm:presLayoutVars>
          <dgm:dir/>
          <dgm:resizeHandles val="exact"/>
        </dgm:presLayoutVars>
      </dgm:prSet>
      <dgm:spPr/>
    </dgm:pt>
    <dgm:pt modelId="{2ED9B4C2-7188-4675-B126-D2387814FC7F}" type="pres">
      <dgm:prSet presAssocID="{B5235796-9D0E-4591-A791-22D9179794AD}" presName="arrow" presStyleLbl="bgShp" presStyleIdx="0" presStyleCnt="1"/>
      <dgm:spPr/>
    </dgm:pt>
    <dgm:pt modelId="{FD1FC654-F0E4-45A4-8D1A-E80D99A07E95}" type="pres">
      <dgm:prSet presAssocID="{B5235796-9D0E-4591-A791-22D9179794AD}" presName="linearProcess" presStyleCnt="0"/>
      <dgm:spPr/>
    </dgm:pt>
    <dgm:pt modelId="{4610FD03-228B-4089-B501-DE9BDFBD092F}" type="pres">
      <dgm:prSet presAssocID="{5126F340-0470-4896-8CE6-6F5CEED41D8A}" presName="textNode" presStyleLbl="node1" presStyleIdx="0" presStyleCnt="3">
        <dgm:presLayoutVars>
          <dgm:bulletEnabled val="1"/>
        </dgm:presLayoutVars>
      </dgm:prSet>
      <dgm:spPr/>
    </dgm:pt>
    <dgm:pt modelId="{0D495723-E388-4A60-87BD-7300F6B6D885}" type="pres">
      <dgm:prSet presAssocID="{35E31A13-D0C5-40EE-9671-89347CF76DFD}" presName="sibTrans" presStyleCnt="0"/>
      <dgm:spPr/>
    </dgm:pt>
    <dgm:pt modelId="{B47364A9-F5F9-4B05-8922-0EE22CC9243C}" type="pres">
      <dgm:prSet presAssocID="{D0499D53-DB1B-4B3C-AA82-B6610E48C19B}" presName="textNode" presStyleLbl="node1" presStyleIdx="1" presStyleCnt="3">
        <dgm:presLayoutVars>
          <dgm:bulletEnabled val="1"/>
        </dgm:presLayoutVars>
      </dgm:prSet>
      <dgm:spPr/>
    </dgm:pt>
    <dgm:pt modelId="{A93DE6E5-4227-4014-87D4-BF5D1AFD66CF}" type="pres">
      <dgm:prSet presAssocID="{3BD6BA31-87C0-4168-957B-F1F4043C31EA}" presName="sibTrans" presStyleCnt="0"/>
      <dgm:spPr/>
    </dgm:pt>
    <dgm:pt modelId="{B614AF43-4C0B-4EF7-B87E-39C8E9384014}" type="pres">
      <dgm:prSet presAssocID="{54BF24EB-CDAA-4109-8972-D64A568E951C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F9B742A-C76C-47C3-859D-DF8DC82B8B8C}" type="presOf" srcId="{D0499D53-DB1B-4B3C-AA82-B6610E48C19B}" destId="{B47364A9-F5F9-4B05-8922-0EE22CC9243C}" srcOrd="0" destOrd="0" presId="urn:microsoft.com/office/officeart/2005/8/layout/hProcess9"/>
    <dgm:cxn modelId="{AB27B442-EF78-4CD6-A219-2170010505B4}" srcId="{B5235796-9D0E-4591-A791-22D9179794AD}" destId="{5126F340-0470-4896-8CE6-6F5CEED41D8A}" srcOrd="0" destOrd="0" parTransId="{4892D6F0-2857-4711-8724-301055C78AAD}" sibTransId="{35E31A13-D0C5-40EE-9671-89347CF76DFD}"/>
    <dgm:cxn modelId="{ACCADD74-D0B1-4253-96A6-DA0CD78E8DF2}" srcId="{B5235796-9D0E-4591-A791-22D9179794AD}" destId="{54BF24EB-CDAA-4109-8972-D64A568E951C}" srcOrd="2" destOrd="0" parTransId="{C6D5C3A3-D99D-427A-9A40-81C55FD31E43}" sibTransId="{DFADD146-A663-485F-9191-92C65FF1E327}"/>
    <dgm:cxn modelId="{FE14F599-3BDA-4FF0-8F53-9B36013638E2}" type="presOf" srcId="{54BF24EB-CDAA-4109-8972-D64A568E951C}" destId="{B614AF43-4C0B-4EF7-B87E-39C8E9384014}" srcOrd="0" destOrd="0" presId="urn:microsoft.com/office/officeart/2005/8/layout/hProcess9"/>
    <dgm:cxn modelId="{13ACD4A0-11D1-441A-AA79-CCB977E2B8FF}" type="presOf" srcId="{B5235796-9D0E-4591-A791-22D9179794AD}" destId="{73507E47-1424-4BDB-A6B7-2574161EB88A}" srcOrd="0" destOrd="0" presId="urn:microsoft.com/office/officeart/2005/8/layout/hProcess9"/>
    <dgm:cxn modelId="{458F23AD-DAD5-47B3-9AAC-C91AFEF2FBD5}" type="presOf" srcId="{5126F340-0470-4896-8CE6-6F5CEED41D8A}" destId="{4610FD03-228B-4089-B501-DE9BDFBD092F}" srcOrd="0" destOrd="0" presId="urn:microsoft.com/office/officeart/2005/8/layout/hProcess9"/>
    <dgm:cxn modelId="{63BEA2DC-D91A-4367-8A4A-84D2452BE8BF}" srcId="{B5235796-9D0E-4591-A791-22D9179794AD}" destId="{D0499D53-DB1B-4B3C-AA82-B6610E48C19B}" srcOrd="1" destOrd="0" parTransId="{90BD2BC9-D441-40AF-9B08-A30B7F1F1170}" sibTransId="{3BD6BA31-87C0-4168-957B-F1F4043C31EA}"/>
    <dgm:cxn modelId="{268D864D-DF7C-49D3-B195-C3D9B8B66382}" type="presParOf" srcId="{73507E47-1424-4BDB-A6B7-2574161EB88A}" destId="{2ED9B4C2-7188-4675-B126-D2387814FC7F}" srcOrd="0" destOrd="0" presId="urn:microsoft.com/office/officeart/2005/8/layout/hProcess9"/>
    <dgm:cxn modelId="{1A18AB23-67F9-447E-BFC1-629DE4AAD761}" type="presParOf" srcId="{73507E47-1424-4BDB-A6B7-2574161EB88A}" destId="{FD1FC654-F0E4-45A4-8D1A-E80D99A07E95}" srcOrd="1" destOrd="0" presId="urn:microsoft.com/office/officeart/2005/8/layout/hProcess9"/>
    <dgm:cxn modelId="{C72A0539-E92D-499B-805C-F998F5ADC0E3}" type="presParOf" srcId="{FD1FC654-F0E4-45A4-8D1A-E80D99A07E95}" destId="{4610FD03-228B-4089-B501-DE9BDFBD092F}" srcOrd="0" destOrd="0" presId="urn:microsoft.com/office/officeart/2005/8/layout/hProcess9"/>
    <dgm:cxn modelId="{8E232954-2CCC-4CA6-B3BE-AE172FCF0739}" type="presParOf" srcId="{FD1FC654-F0E4-45A4-8D1A-E80D99A07E95}" destId="{0D495723-E388-4A60-87BD-7300F6B6D885}" srcOrd="1" destOrd="0" presId="urn:microsoft.com/office/officeart/2005/8/layout/hProcess9"/>
    <dgm:cxn modelId="{AF149E92-FE20-4619-BC06-245AAE38F88F}" type="presParOf" srcId="{FD1FC654-F0E4-45A4-8D1A-E80D99A07E95}" destId="{B47364A9-F5F9-4B05-8922-0EE22CC9243C}" srcOrd="2" destOrd="0" presId="urn:microsoft.com/office/officeart/2005/8/layout/hProcess9"/>
    <dgm:cxn modelId="{45D5EE96-B1FB-4605-882C-1C3D45673859}" type="presParOf" srcId="{FD1FC654-F0E4-45A4-8D1A-E80D99A07E95}" destId="{A93DE6E5-4227-4014-87D4-BF5D1AFD66CF}" srcOrd="3" destOrd="0" presId="urn:microsoft.com/office/officeart/2005/8/layout/hProcess9"/>
    <dgm:cxn modelId="{B3C65C9C-FF8D-4B18-BF21-484177503B1E}" type="presParOf" srcId="{FD1FC654-F0E4-45A4-8D1A-E80D99A07E95}" destId="{B614AF43-4C0B-4EF7-B87E-39C8E9384014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C58A7D-B3DB-4428-81E3-A0C20DBF654E}">
      <dsp:nvSpPr>
        <dsp:cNvPr id="0" name=""/>
        <dsp:cNvSpPr/>
      </dsp:nvSpPr>
      <dsp:spPr>
        <a:xfrm rot="16200000">
          <a:off x="-322498" y="325392"/>
          <a:ext cx="3434556" cy="2783770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2071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Национальная программа «Цифровая экономика Российской Федерации» (протокол заседания президиума Совета при Президенте РФ по стратегическому развитию и национальным проектам от 4 июня 2019 г. № 7)</a:t>
          </a:r>
        </a:p>
      </dsp:txBody>
      <dsp:txXfrm rot="5400000">
        <a:off x="2895" y="686910"/>
        <a:ext cx="2783770" cy="2060734"/>
      </dsp:txXfrm>
    </dsp:sp>
    <dsp:sp modelId="{4E0D6274-F5FE-4686-8B17-1B8C4FA163EA}">
      <dsp:nvSpPr>
        <dsp:cNvPr id="0" name=""/>
        <dsp:cNvSpPr/>
      </dsp:nvSpPr>
      <dsp:spPr>
        <a:xfrm rot="16200000">
          <a:off x="2670054" y="325392"/>
          <a:ext cx="3434556" cy="2783770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2071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Национальная цель «Цифровая трансформация» (Указ Президента Российской Федерации от 21.07.2020 № 474 «О национальных целях развития Российской Федерации на период до 2030 года»</a:t>
          </a:r>
        </a:p>
      </dsp:txBody>
      <dsp:txXfrm rot="5400000">
        <a:off x="2995447" y="686910"/>
        <a:ext cx="2783770" cy="20607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AC3D1-2C17-4297-BEA2-CFC8592A99C0}">
      <dsp:nvSpPr>
        <dsp:cNvPr id="0" name=""/>
        <dsp:cNvSpPr/>
      </dsp:nvSpPr>
      <dsp:spPr>
        <a:xfrm rot="5400000">
          <a:off x="-182376" y="184325"/>
          <a:ext cx="1215840" cy="8510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   Удобное размещение</a:t>
          </a:r>
        </a:p>
      </dsp:txBody>
      <dsp:txXfrm rot="-5400000">
        <a:off x="0" y="427493"/>
        <a:ext cx="851088" cy="364752"/>
      </dsp:txXfrm>
    </dsp:sp>
    <dsp:sp modelId="{DB1BFD86-8A09-4148-9222-B52A6A16478A}">
      <dsp:nvSpPr>
        <dsp:cNvPr id="0" name=""/>
        <dsp:cNvSpPr/>
      </dsp:nvSpPr>
      <dsp:spPr>
        <a:xfrm rot="5400000">
          <a:off x="2696054" y="-1843016"/>
          <a:ext cx="790296" cy="44802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размещение в сервисе «1С:Предприятие 8 через Интернет для учебных заведений» прикладных решений</a:t>
          </a:r>
        </a:p>
      </dsp:txBody>
      <dsp:txXfrm rot="-5400000">
        <a:off x="851089" y="40528"/>
        <a:ext cx="4441649" cy="713138"/>
      </dsp:txXfrm>
    </dsp:sp>
    <dsp:sp modelId="{F486CB14-3E5E-4F7A-9081-7B6249F097A7}">
      <dsp:nvSpPr>
        <dsp:cNvPr id="0" name=""/>
        <dsp:cNvSpPr/>
      </dsp:nvSpPr>
      <dsp:spPr>
        <a:xfrm rot="5400000">
          <a:off x="-182376" y="1199809"/>
          <a:ext cx="1215840" cy="8510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Не требуется установка</a:t>
          </a:r>
        </a:p>
      </dsp:txBody>
      <dsp:txXfrm rot="-5400000">
        <a:off x="0" y="1442977"/>
        <a:ext cx="851088" cy="364752"/>
      </dsp:txXfrm>
    </dsp:sp>
    <dsp:sp modelId="{F4ED7920-BDA9-4EC9-993E-4EF11AF037B8}">
      <dsp:nvSpPr>
        <dsp:cNvPr id="0" name=""/>
        <dsp:cNvSpPr/>
      </dsp:nvSpPr>
      <dsp:spPr>
        <a:xfrm rot="5400000">
          <a:off x="2696054" y="-827532"/>
          <a:ext cx="790296" cy="44802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использование сервиса через Интернет с помощью браузера или тонкого клиента «1С:Предприятие 8»</a:t>
          </a:r>
        </a:p>
      </dsp:txBody>
      <dsp:txXfrm rot="-5400000">
        <a:off x="851089" y="1056012"/>
        <a:ext cx="4441649" cy="713138"/>
      </dsp:txXfrm>
    </dsp:sp>
    <dsp:sp modelId="{F0313CE4-E449-4E90-8353-AC4743CD5635}">
      <dsp:nvSpPr>
        <dsp:cNvPr id="0" name=""/>
        <dsp:cNvSpPr/>
      </dsp:nvSpPr>
      <dsp:spPr>
        <a:xfrm rot="5400000">
          <a:off x="-182376" y="2215293"/>
          <a:ext cx="1215840" cy="85108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Привычный интерфейс</a:t>
          </a:r>
        </a:p>
      </dsp:txBody>
      <dsp:txXfrm rot="-5400000">
        <a:off x="0" y="2458461"/>
        <a:ext cx="851088" cy="364752"/>
      </dsp:txXfrm>
    </dsp:sp>
    <dsp:sp modelId="{672A8DF0-F26F-4A8C-86DF-601418F5BBF9}">
      <dsp:nvSpPr>
        <dsp:cNvPr id="0" name=""/>
        <dsp:cNvSpPr/>
      </dsp:nvSpPr>
      <dsp:spPr>
        <a:xfrm rot="5400000">
          <a:off x="2696054" y="187951"/>
          <a:ext cx="790296" cy="44802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полноценный функционал, без затрат на обслуживание</a:t>
          </a:r>
        </a:p>
      </dsp:txBody>
      <dsp:txXfrm rot="-5400000">
        <a:off x="851089" y="2071496"/>
        <a:ext cx="4441649" cy="7131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A7B54E-B9B6-4796-899C-EB5BEC677841}">
      <dsp:nvSpPr>
        <dsp:cNvPr id="0" name=""/>
        <dsp:cNvSpPr/>
      </dsp:nvSpPr>
      <dsp:spPr>
        <a:xfrm rot="5400000">
          <a:off x="-182198" y="185732"/>
          <a:ext cx="1214653" cy="85025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Централизованное обновление</a:t>
          </a:r>
        </a:p>
      </dsp:txBody>
      <dsp:txXfrm rot="-5400000">
        <a:off x="1" y="428663"/>
        <a:ext cx="850257" cy="364396"/>
      </dsp:txXfrm>
    </dsp:sp>
    <dsp:sp modelId="{23C3624C-B4C3-4825-B231-900D2C96C4B5}">
      <dsp:nvSpPr>
        <dsp:cNvPr id="0" name=""/>
        <dsp:cNvSpPr/>
      </dsp:nvSpPr>
      <dsp:spPr>
        <a:xfrm rot="5400000">
          <a:off x="2695817" y="-1842024"/>
          <a:ext cx="789940" cy="44810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обновление опубликованных в сервисе прикладных решений, используемой в них нормативно-справочной информации</a:t>
          </a:r>
        </a:p>
      </dsp:txBody>
      <dsp:txXfrm rot="-5400000">
        <a:off x="850258" y="42097"/>
        <a:ext cx="4442497" cy="712816"/>
      </dsp:txXfrm>
    </dsp:sp>
    <dsp:sp modelId="{935EE40F-843C-4826-8165-F564334A6CD2}">
      <dsp:nvSpPr>
        <dsp:cNvPr id="0" name=""/>
        <dsp:cNvSpPr/>
      </dsp:nvSpPr>
      <dsp:spPr>
        <a:xfrm rot="5400000">
          <a:off x="-182198" y="1200225"/>
          <a:ext cx="1214653" cy="85025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Перенос данных</a:t>
          </a:r>
        </a:p>
      </dsp:txBody>
      <dsp:txXfrm rot="-5400000">
        <a:off x="1" y="1443156"/>
        <a:ext cx="850257" cy="364396"/>
      </dsp:txXfrm>
    </dsp:sp>
    <dsp:sp modelId="{F93D2474-BD20-40D4-A5C0-07FE93E6E7FA}">
      <dsp:nvSpPr>
        <dsp:cNvPr id="0" name=""/>
        <dsp:cNvSpPr/>
      </dsp:nvSpPr>
      <dsp:spPr>
        <a:xfrm rot="5400000">
          <a:off x="2696024" y="-827740"/>
          <a:ext cx="789524" cy="44810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перенос пользователей из локальных версий прикладных решений в сервис и обратно</a:t>
          </a:r>
        </a:p>
      </dsp:txBody>
      <dsp:txXfrm rot="-5400000">
        <a:off x="850257" y="1056568"/>
        <a:ext cx="4442518" cy="712442"/>
      </dsp:txXfrm>
    </dsp:sp>
    <dsp:sp modelId="{A9F80C76-7810-432E-86F7-97DF2B2D8636}">
      <dsp:nvSpPr>
        <dsp:cNvPr id="0" name=""/>
        <dsp:cNvSpPr/>
      </dsp:nvSpPr>
      <dsp:spPr>
        <a:xfrm rot="5400000">
          <a:off x="-182198" y="2214717"/>
          <a:ext cx="1214653" cy="85025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kern="1200" dirty="0"/>
            <a:t>Поддержка по работе в 1С 24/7</a:t>
          </a:r>
        </a:p>
      </dsp:txBody>
      <dsp:txXfrm rot="-5400000">
        <a:off x="1" y="2457648"/>
        <a:ext cx="850257" cy="364396"/>
      </dsp:txXfrm>
    </dsp:sp>
    <dsp:sp modelId="{A79752CA-0F81-4610-85A3-DD1F0C7B0535}">
      <dsp:nvSpPr>
        <dsp:cNvPr id="0" name=""/>
        <dsp:cNvSpPr/>
      </dsp:nvSpPr>
      <dsp:spPr>
        <a:xfrm rot="5400000">
          <a:off x="2696024" y="186752"/>
          <a:ext cx="789524" cy="448105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круглосуточная техническая поддержка сервиса</a:t>
          </a:r>
        </a:p>
      </dsp:txBody>
      <dsp:txXfrm rot="-5400000">
        <a:off x="850257" y="2071061"/>
        <a:ext cx="4442518" cy="7124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7473E3-2D42-4EE7-A3DB-55D149A660FD}">
      <dsp:nvSpPr>
        <dsp:cNvPr id="0" name=""/>
        <dsp:cNvSpPr/>
      </dsp:nvSpPr>
      <dsp:spPr>
        <a:xfrm rot="5400000">
          <a:off x="3125217" y="-1215966"/>
          <a:ext cx="856413" cy="337003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/>
            <a:t>Документооборот предприятий отрасли </a:t>
          </a:r>
          <a:endParaRPr lang="ru-RU" sz="1300" kern="1200" dirty="0"/>
        </a:p>
      </dsp:txBody>
      <dsp:txXfrm rot="-5400000">
        <a:off x="1868406" y="82652"/>
        <a:ext cx="3328230" cy="772799"/>
      </dsp:txXfrm>
    </dsp:sp>
    <dsp:sp modelId="{1385B6EE-235E-495C-AC44-5BC3420C35F6}">
      <dsp:nvSpPr>
        <dsp:cNvPr id="0" name=""/>
        <dsp:cNvSpPr/>
      </dsp:nvSpPr>
      <dsp:spPr>
        <a:xfrm>
          <a:off x="0" y="1621"/>
          <a:ext cx="1895645" cy="10705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26 часов (лабораторные и самостоятельные работы)</a:t>
          </a:r>
        </a:p>
      </dsp:txBody>
      <dsp:txXfrm>
        <a:off x="52258" y="53879"/>
        <a:ext cx="1791129" cy="966000"/>
      </dsp:txXfrm>
    </dsp:sp>
    <dsp:sp modelId="{164D37F9-404E-4CBE-AF6D-3AB3BCFD0665}">
      <dsp:nvSpPr>
        <dsp:cNvPr id="0" name=""/>
        <dsp:cNvSpPr/>
      </dsp:nvSpPr>
      <dsp:spPr>
        <a:xfrm rot="5400000">
          <a:off x="3097976" y="-2463"/>
          <a:ext cx="856413" cy="337003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ERP – полный цикл управления предприятием </a:t>
          </a:r>
        </a:p>
      </dsp:txBody>
      <dsp:txXfrm rot="-5400000">
        <a:off x="1841165" y="1296156"/>
        <a:ext cx="3328230" cy="772799"/>
      </dsp:txXfrm>
    </dsp:sp>
    <dsp:sp modelId="{8891F504-6E4C-401C-AA70-686FAEE0D2D7}">
      <dsp:nvSpPr>
        <dsp:cNvPr id="0" name=""/>
        <dsp:cNvSpPr/>
      </dsp:nvSpPr>
      <dsp:spPr>
        <a:xfrm>
          <a:off x="0" y="1125664"/>
          <a:ext cx="1895645" cy="10705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30 часов (лабораторные и самостоятельные работы)</a:t>
          </a:r>
        </a:p>
      </dsp:txBody>
      <dsp:txXfrm>
        <a:off x="52258" y="1177922"/>
        <a:ext cx="1791129" cy="966000"/>
      </dsp:txXfrm>
    </dsp:sp>
    <dsp:sp modelId="{E1C250AA-B65D-428F-B481-276BDBA61805}">
      <dsp:nvSpPr>
        <dsp:cNvPr id="0" name=""/>
        <dsp:cNvSpPr/>
      </dsp:nvSpPr>
      <dsp:spPr>
        <a:xfrm rot="5400000">
          <a:off x="3152457" y="1099946"/>
          <a:ext cx="856413" cy="3370037"/>
        </a:xfrm>
        <a:prstGeom prst="round2Same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24765" rIns="49530" bIns="2476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300" kern="1200" dirty="0"/>
            <a:t>CRM – управление взаимоотношениями с клиентами и с возможностью построения таких систем в различных отраслях </a:t>
          </a:r>
        </a:p>
      </dsp:txBody>
      <dsp:txXfrm rot="-5400000">
        <a:off x="1895646" y="2398565"/>
        <a:ext cx="3328230" cy="772799"/>
      </dsp:txXfrm>
    </dsp:sp>
    <dsp:sp modelId="{37FAC124-92B5-498C-AAE6-A30122C44801}">
      <dsp:nvSpPr>
        <dsp:cNvPr id="0" name=""/>
        <dsp:cNvSpPr/>
      </dsp:nvSpPr>
      <dsp:spPr>
        <a:xfrm>
          <a:off x="0" y="2248678"/>
          <a:ext cx="1895645" cy="107051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20 часов (лабораторные и самостоятельные работы)</a:t>
          </a:r>
        </a:p>
      </dsp:txBody>
      <dsp:txXfrm>
        <a:off x="52258" y="2300936"/>
        <a:ext cx="1791129" cy="966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D9B4C2-7188-4675-B126-D2387814FC7F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610FD03-228B-4089-B501-DE9BDFBD092F}">
      <dsp:nvSpPr>
        <dsp:cNvPr id="0" name=""/>
        <dsp:cNvSpPr/>
      </dsp:nvSpPr>
      <dsp:spPr>
        <a:xfrm>
          <a:off x="206573" y="1219199"/>
          <a:ext cx="18288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Разрешаем  задачу цифровой трансформации и внедрения электронных сервисов в процесс обучения студентов ВУЗов,</a:t>
          </a:r>
        </a:p>
      </dsp:txBody>
      <dsp:txXfrm>
        <a:off x="285928" y="1298554"/>
        <a:ext cx="1670090" cy="1466890"/>
      </dsp:txXfrm>
    </dsp:sp>
    <dsp:sp modelId="{B47364A9-F5F9-4B05-8922-0EE22CC9243C}">
      <dsp:nvSpPr>
        <dsp:cNvPr id="0" name=""/>
        <dsp:cNvSpPr/>
      </dsp:nvSpPr>
      <dsp:spPr>
        <a:xfrm>
          <a:off x="2133600" y="1219199"/>
          <a:ext cx="18288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Развиваем  универсальные компетенции образовательных программ ФГОС ВО (3++)</a:t>
          </a:r>
        </a:p>
      </dsp:txBody>
      <dsp:txXfrm>
        <a:off x="2212955" y="1298554"/>
        <a:ext cx="1670090" cy="1466890"/>
      </dsp:txXfrm>
    </dsp:sp>
    <dsp:sp modelId="{B614AF43-4C0B-4EF7-B87E-39C8E9384014}">
      <dsp:nvSpPr>
        <dsp:cNvPr id="0" name=""/>
        <dsp:cNvSpPr/>
      </dsp:nvSpPr>
      <dsp:spPr>
        <a:xfrm>
          <a:off x="4060626" y="1219199"/>
          <a:ext cx="1828800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Эффективно и удобно используем сервис «1С:Предприятие 8 через Интернет для учебных заведений» </a:t>
          </a:r>
        </a:p>
      </dsp:txBody>
      <dsp:txXfrm>
        <a:off x="4139981" y="1298554"/>
        <a:ext cx="167009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7387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4" name="Google Shape;124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0:notes"/>
          <p:cNvSpPr txBox="1"/>
          <p:nvPr/>
        </p:nvSpPr>
        <p:spPr>
          <a:xfrm>
            <a:off x="3884612" y="8685212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366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35962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9386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45043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>
  <p:cSld name="Два объекта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body" idx="1"/>
          </p:nvPr>
        </p:nvSpPr>
        <p:spPr>
          <a:xfrm>
            <a:off x="628650" y="1370013"/>
            <a:ext cx="3867150" cy="32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2"/>
          </p:nvPr>
        </p:nvSpPr>
        <p:spPr>
          <a:xfrm>
            <a:off x="4648200" y="1370013"/>
            <a:ext cx="3867150" cy="326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title"/>
          </p:nvPr>
        </p:nvSpPr>
        <p:spPr>
          <a:xfrm>
            <a:off x="1475656" y="340296"/>
            <a:ext cx="72009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ctrTitle"/>
          </p:nvPr>
        </p:nvSpPr>
        <p:spPr>
          <a:xfrm>
            <a:off x="971600" y="1800200"/>
            <a:ext cx="613631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ubTitle" idx="1"/>
          </p:nvPr>
        </p:nvSpPr>
        <p:spPr>
          <a:xfrm>
            <a:off x="971600" y="2701925"/>
            <a:ext cx="7029400" cy="1243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63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/>
            </a:lvl2pPr>
            <a:lvl3pPr lvl="2" algn="ctr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 algn="ctr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4pPr>
            <a:lvl5pPr lvl="4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>
  <p:cSld name="Сравнение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>
            <a:spLocks noGrp="1"/>
          </p:cNvSpPr>
          <p:nvPr>
            <p:ph type="body" idx="1"/>
          </p:nvPr>
        </p:nvSpPr>
        <p:spPr>
          <a:xfrm>
            <a:off x="250826" y="1260475"/>
            <a:ext cx="4248150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008637"/>
                </a:solidFill>
              </a:defRPr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8"/>
          <p:cNvSpPr txBox="1">
            <a:spLocks noGrp="1"/>
          </p:cNvSpPr>
          <p:nvPr>
            <p:ph type="body" idx="2"/>
          </p:nvPr>
        </p:nvSpPr>
        <p:spPr>
          <a:xfrm>
            <a:off x="250826" y="1879600"/>
            <a:ext cx="4248150" cy="26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3"/>
          </p:nvPr>
        </p:nvSpPr>
        <p:spPr>
          <a:xfrm>
            <a:off x="4629150" y="1260475"/>
            <a:ext cx="4264024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840"/>
              </a:spcBef>
              <a:spcAft>
                <a:spcPts val="0"/>
              </a:spcAft>
              <a:buSzPts val="2400"/>
              <a:buNone/>
              <a:defRPr sz="2400" b="1">
                <a:solidFill>
                  <a:srgbClr val="008637"/>
                </a:solidFill>
              </a:defRPr>
            </a:lvl1pPr>
            <a:lvl2pPr marL="914400" lvl="1" indent="-228600" algn="l">
              <a:spcBef>
                <a:spcPts val="700"/>
              </a:spcBef>
              <a:spcAft>
                <a:spcPts val="0"/>
              </a:spcAft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4"/>
          </p:nvPr>
        </p:nvSpPr>
        <p:spPr>
          <a:xfrm>
            <a:off x="4629149" y="1879600"/>
            <a:ext cx="4264025" cy="2637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630"/>
              </a:spcBef>
              <a:spcAft>
                <a:spcPts val="0"/>
              </a:spcAft>
              <a:buSzPts val="1800"/>
              <a:buChar char="▪"/>
              <a:defRPr/>
            </a:lvl1pPr>
            <a:lvl2pPr marL="914400" lvl="1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2pPr>
            <a:lvl3pPr marL="1371600" lvl="2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630"/>
              </a:spcBef>
              <a:spcAft>
                <a:spcPts val="0"/>
              </a:spcAft>
              <a:buSzPts val="1800"/>
              <a:buChar char="•"/>
              <a:defRPr/>
            </a:lvl4pPr>
            <a:lvl5pPr marL="2286000" lvl="4" indent="-342900" algn="l"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1475656" y="340296"/>
            <a:ext cx="72009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>
  <p:cSld name="Только заголовок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2000"/>
              <a:buNone/>
              <a:defRPr/>
            </a:lvl1pPr>
            <a:lvl2pPr marL="914400" lvl="1" indent="-228600" algn="l">
              <a:spcBef>
                <a:spcPts val="630"/>
              </a:spcBef>
              <a:spcAft>
                <a:spcPts val="0"/>
              </a:spcAft>
              <a:buSzPts val="1800"/>
              <a:buFont typeface="Arial"/>
              <a:buNone/>
              <a:defRPr/>
            </a:lvl2pPr>
            <a:lvl3pPr marL="1371600" lvl="2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3pPr>
            <a:lvl4pPr marL="1828800" lvl="3" indent="-228600" algn="l">
              <a:spcBef>
                <a:spcPts val="560"/>
              </a:spcBef>
              <a:spcAft>
                <a:spcPts val="0"/>
              </a:spcAft>
              <a:buSzPts val="1600"/>
              <a:buFont typeface="Arial"/>
              <a:buNone/>
              <a:defRPr/>
            </a:lvl4pPr>
            <a:lvl5pPr marL="2286000" lvl="4" indent="-228600" algn="l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Титульный слайд" type="title">
  <p:cSld name="TIT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2"/>
          <p:cNvSpPr txBox="1">
            <a:spLocks noGrp="1"/>
          </p:cNvSpPr>
          <p:nvPr>
            <p:ph type="ctrTitle"/>
          </p:nvPr>
        </p:nvSpPr>
        <p:spPr>
          <a:xfrm>
            <a:off x="251520" y="2095277"/>
            <a:ext cx="864096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600">
                <a:solidFill>
                  <a:srgbClr val="00553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1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Google Shape;11;p1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008637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3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Google Shape;20;p3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008637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21" name="Google Shape;21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387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3"/>
          <p:cNvSpPr txBox="1"/>
          <p:nvPr/>
        </p:nvSpPr>
        <p:spPr>
          <a:xfrm>
            <a:off x="8172450" y="4035425"/>
            <a:ext cx="785812" cy="769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1-2</a:t>
            </a:r>
            <a:br>
              <a:rPr lang="en-US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февраля</a:t>
            </a:r>
            <a:endParaRPr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None/>
            </a:pPr>
            <a:r>
              <a:rPr lang="en-US" sz="1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2022 года</a:t>
            </a:r>
            <a:endParaRPr/>
          </a:p>
        </p:txBody>
      </p:sp>
      <p:sp>
        <p:nvSpPr>
          <p:cNvPr id="24" name="Google Shape;24;p3"/>
          <p:cNvSpPr txBox="1"/>
          <p:nvPr/>
        </p:nvSpPr>
        <p:spPr>
          <a:xfrm>
            <a:off x="1835150" y="280987"/>
            <a:ext cx="6408737" cy="492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1600"/>
              <a:buFont typeface="Arial"/>
              <a:buNone/>
            </a:pPr>
            <a:r>
              <a:rPr lang="en-US" sz="16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 </a:t>
            </a:r>
            <a:br>
              <a:rPr lang="en-US" sz="16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 </a:t>
            </a:r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5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" name="Google Shape;32;p5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008637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oogle Shape;39;p7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0" name="Google Shape;40;p7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008637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9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1" name="Google Shape;51;p9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008637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1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0825" y="123825"/>
            <a:ext cx="1141412" cy="889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9" name="Google Shape;59;p11"/>
          <p:cNvCxnSpPr/>
          <p:nvPr/>
        </p:nvCxnSpPr>
        <p:spPr>
          <a:xfrm>
            <a:off x="250825" y="4589462"/>
            <a:ext cx="8642350" cy="0"/>
          </a:xfrm>
          <a:prstGeom prst="straightConnector1">
            <a:avLst/>
          </a:prstGeom>
          <a:noFill/>
          <a:ln w="9525" cap="flat" cmpd="sng">
            <a:solidFill>
              <a:srgbClr val="008637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60" name="Google Shape;6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5145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1" descr="Layer 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95737" y="412750"/>
            <a:ext cx="1141412" cy="889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 i="0" u="none" strike="noStrike" cap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1" i="0" u="none" strike="noStrike" cap="none">
                <a:solidFill>
                  <a:srgbClr val="0F5D9B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1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5761037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spcBef>
                <a:spcPts val="70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42900" algn="l" rtl="0">
              <a:spcBef>
                <a:spcPts val="630"/>
              </a:spcBef>
              <a:spcAft>
                <a:spcPts val="0"/>
              </a:spcAft>
              <a:buClr>
                <a:srgbClr val="008637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spcBef>
                <a:spcPts val="49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3"/>
          <p:cNvSpPr txBox="1">
            <a:spLocks noGrp="1"/>
          </p:cNvSpPr>
          <p:nvPr>
            <p:ph type="ctrTitle"/>
          </p:nvPr>
        </p:nvSpPr>
        <p:spPr>
          <a:xfrm>
            <a:off x="1539109" y="1329217"/>
            <a:ext cx="6135687" cy="18466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b" anchorCtr="0">
            <a:spAutoFit/>
          </a:bodyPr>
          <a:lstStyle/>
          <a:p>
            <a:pPr lvl="0">
              <a:buClr>
                <a:srgbClr val="005531"/>
              </a:buClr>
              <a:buSzPts val="2400"/>
            </a:pPr>
            <a:r>
              <a:rPr lang="ru-RU" dirty="0"/>
              <a:t>Внедрение модуля обучения облачного сервиса «1С:Предприятие 8 через Интернет для учебных заведений» в курс «Информационные технологии по различным отраслям»</a:t>
            </a:r>
            <a:endParaRPr dirty="0"/>
          </a:p>
        </p:txBody>
      </p:sp>
      <p:sp>
        <p:nvSpPr>
          <p:cNvPr id="71" name="Google Shape;71;p13"/>
          <p:cNvSpPr txBox="1">
            <a:spLocks noGrp="1"/>
          </p:cNvSpPr>
          <p:nvPr>
            <p:ph type="subTitle" idx="1"/>
          </p:nvPr>
        </p:nvSpPr>
        <p:spPr>
          <a:xfrm>
            <a:off x="897977" y="3449788"/>
            <a:ext cx="7029450" cy="1243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ru-RU" sz="1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Черкасова Валентина Андреевна</a:t>
            </a:r>
            <a:endParaRPr dirty="0"/>
          </a:p>
        </p:txBody>
      </p:sp>
      <p:sp>
        <p:nvSpPr>
          <p:cNvPr id="72" name="Google Shape;72;p13"/>
          <p:cNvSpPr txBox="1"/>
          <p:nvPr/>
        </p:nvSpPr>
        <p:spPr>
          <a:xfrm>
            <a:off x="897977" y="4071294"/>
            <a:ext cx="7029450" cy="446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1600"/>
            </a:pPr>
            <a:r>
              <a:rPr lang="ru-RU" sz="16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Доцент каф. </a:t>
            </a:r>
            <a:r>
              <a:rPr lang="ru-RU" sz="1600" dirty="0">
                <a:solidFill>
                  <a:schemeClr val="dk1"/>
                </a:solidFill>
              </a:rPr>
              <a:t>ПМИ ФГБОУ ВО АГУ 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8"/>
          <p:cNvSpPr txBox="1">
            <a:spLocks noGrp="1"/>
          </p:cNvSpPr>
          <p:nvPr>
            <p:ph type="ctrTitle"/>
          </p:nvPr>
        </p:nvSpPr>
        <p:spPr>
          <a:xfrm>
            <a:off x="250825" y="2095500"/>
            <a:ext cx="8642350" cy="549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3200"/>
              <a:buFont typeface="Arial"/>
              <a:buNone/>
            </a:pPr>
            <a:r>
              <a:rPr lang="en-US" sz="3200" b="1" i="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СПАСИБО </a:t>
            </a:r>
            <a:br>
              <a:rPr lang="en-US" sz="3200" b="1" i="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ЗА ВНИМАНИЕ!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4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Актуальность</a:t>
            </a:r>
            <a:endParaRPr dirty="0"/>
          </a:p>
        </p:txBody>
      </p:sp>
      <p:sp>
        <p:nvSpPr>
          <p:cNvPr id="81" name="Google Shape;81;p14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82562" marR="0" lvl="0" indent="-55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555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83" name="Google Shape;83;p14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84" name="Google Shape;84;p14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85" name="Google Shape;85;p14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04722045"/>
              </p:ext>
            </p:extLst>
          </p:nvPr>
        </p:nvGraphicFramePr>
        <p:xfrm>
          <a:off x="1018082" y="1226344"/>
          <a:ext cx="5782112" cy="3434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5"/>
          <p:cNvSpPr txBox="1">
            <a:spLocks noGrp="1"/>
          </p:cNvSpPr>
          <p:nvPr>
            <p:ph type="title"/>
          </p:nvPr>
        </p:nvSpPr>
        <p:spPr>
          <a:xfrm>
            <a:off x="1476375" y="155337"/>
            <a:ext cx="720090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/>
              <a:t>Цель дисциплины «ИТ по различным отраслям»</a:t>
            </a:r>
            <a:endParaRPr dirty="0"/>
          </a:p>
        </p:txBody>
      </p:sp>
      <p:sp>
        <p:nvSpPr>
          <p:cNvPr id="91" name="Google Shape;91;p15"/>
          <p:cNvSpPr txBox="1">
            <a:spLocks noGrp="1"/>
          </p:cNvSpPr>
          <p:nvPr>
            <p:ph type="body" idx="1"/>
          </p:nvPr>
        </p:nvSpPr>
        <p:spPr>
          <a:xfrm>
            <a:off x="250825" y="2034069"/>
            <a:ext cx="8642350" cy="2054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69901">
              <a:spcBef>
                <a:spcPts val="0"/>
              </a:spcBef>
              <a:buSzPts val="2000"/>
            </a:pPr>
            <a:r>
              <a:rPr lang="ru-RU" dirty="0"/>
              <a:t>углубление информационных знаний в том направлении, на котором обучаются студенты университета, </a:t>
            </a:r>
          </a:p>
          <a:p>
            <a:pPr marL="469901">
              <a:spcBef>
                <a:spcPts val="0"/>
              </a:spcBef>
              <a:buSzPts val="2000"/>
            </a:pPr>
            <a:r>
              <a:rPr lang="ru-RU" dirty="0"/>
              <a:t>изучение цифровой и компьютерной грамотности, </a:t>
            </a:r>
          </a:p>
          <a:p>
            <a:pPr marL="469901">
              <a:spcBef>
                <a:spcPts val="0"/>
              </a:spcBef>
              <a:buSzPts val="2000"/>
            </a:pPr>
            <a:r>
              <a:rPr lang="ru-RU" dirty="0"/>
              <a:t>применение базовых знаний и навыков использования новых цифровых технологий для решения задач профессиональной деятельности. 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82562" marR="0" lvl="0" indent="-55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555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94" name="Google Shape;94;p15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95" name="Google Shape;95;p15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96" name="Google Shape;96;p15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 txBox="1">
            <a:spLocks noGrp="1"/>
          </p:cNvSpPr>
          <p:nvPr>
            <p:ph type="body" idx="1"/>
          </p:nvPr>
        </p:nvSpPr>
        <p:spPr>
          <a:xfrm>
            <a:off x="250825" y="1260475"/>
            <a:ext cx="4248150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ru-RU" dirty="0"/>
              <a:t>УК-1.</a:t>
            </a:r>
            <a:endParaRPr dirty="0"/>
          </a:p>
        </p:txBody>
      </p:sp>
      <p:sp>
        <p:nvSpPr>
          <p:cNvPr id="102" name="Google Shape;102;p16"/>
          <p:cNvSpPr txBox="1">
            <a:spLocks noGrp="1"/>
          </p:cNvSpPr>
          <p:nvPr>
            <p:ph type="body" idx="1"/>
          </p:nvPr>
        </p:nvSpPr>
        <p:spPr>
          <a:xfrm>
            <a:off x="250825" y="1879600"/>
            <a:ext cx="4248150" cy="263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lvl="0" indent="-55562">
              <a:spcBef>
                <a:spcPts val="0"/>
              </a:spcBef>
              <a:buSzPts val="2000"/>
            </a:pPr>
            <a:r>
              <a:rPr lang="ru-RU" sz="2000" b="0" dirty="0">
                <a:solidFill>
                  <a:schemeClr val="dk1"/>
                </a:solidFill>
              </a:rPr>
              <a:t>Способен осуществлять поиск, критический анализ и синтез информации, применять системный подход для решения поставленных задач.</a:t>
            </a:r>
            <a:endParaRPr sz="2000" b="0" dirty="0">
              <a:solidFill>
                <a:schemeClr val="dk1"/>
              </a:solidFill>
            </a:endParaRPr>
          </a:p>
        </p:txBody>
      </p:sp>
      <p:sp>
        <p:nvSpPr>
          <p:cNvPr id="103" name="Google Shape;103;p16"/>
          <p:cNvSpPr txBox="1">
            <a:spLocks noGrp="1"/>
          </p:cNvSpPr>
          <p:nvPr>
            <p:ph type="body" idx="1"/>
          </p:nvPr>
        </p:nvSpPr>
        <p:spPr>
          <a:xfrm>
            <a:off x="4629150" y="1260475"/>
            <a:ext cx="4264025" cy="619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ru-RU" dirty="0"/>
              <a:t>УК-2. </a:t>
            </a:r>
            <a:endParaRPr sz="2400" b="1" dirty="0">
              <a:solidFill>
                <a:srgbClr val="008637"/>
              </a:solidFill>
            </a:endParaRPr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2"/>
          </p:nvPr>
        </p:nvSpPr>
        <p:spPr>
          <a:xfrm>
            <a:off x="4629150" y="1879600"/>
            <a:ext cx="4264025" cy="2636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lvl="0" indent="-55562">
              <a:spcBef>
                <a:spcPts val="0"/>
              </a:spcBef>
              <a:buSzPts val="2000"/>
              <a:buNone/>
            </a:pPr>
            <a:r>
              <a:rPr lang="ru-RU" dirty="0"/>
              <a:t>Способен определять круг задач в рамках поставленной цели и выбирать оптимальные способы их решения исходя из действующих правовых норм, имеющихся ресурсов и ограничений.</a:t>
            </a: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1476375" y="155336"/>
            <a:ext cx="720090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lvl="0"/>
            <a:r>
              <a:rPr lang="ru-RU" dirty="0"/>
              <a:t>Универсальные компетенции </a:t>
            </a:r>
            <a:br>
              <a:rPr lang="ru-RU" dirty="0"/>
            </a:br>
            <a:r>
              <a:rPr lang="ru-RU" dirty="0"/>
              <a:t>(бакалавр ФГОС ВО (3++))</a:t>
            </a:r>
            <a:endParaRPr dirty="0"/>
          </a:p>
        </p:txBody>
      </p:sp>
      <p:sp>
        <p:nvSpPr>
          <p:cNvPr id="106" name="Google Shape;106;p16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82562" marR="0" lvl="0" indent="-55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555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1486885" y="295593"/>
            <a:ext cx="720090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lvl="0"/>
            <a:r>
              <a:rPr lang="ru-RU" dirty="0"/>
              <a:t>Преимущества «1С:Предприятие 8 через Интернет для учебных заведений» </a:t>
            </a:r>
            <a:endParaRPr dirty="0"/>
          </a:p>
        </p:txBody>
      </p:sp>
      <p:sp>
        <p:nvSpPr>
          <p:cNvPr id="106" name="Google Shape;106;p16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82562" marR="0" lvl="0" indent="-55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555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3949564"/>
              </p:ext>
            </p:extLst>
          </p:nvPr>
        </p:nvGraphicFramePr>
        <p:xfrm>
          <a:off x="1404445" y="1257943"/>
          <a:ext cx="5331317" cy="3250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28667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1486885" y="295593"/>
            <a:ext cx="7200900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lvl="0"/>
            <a:r>
              <a:rPr lang="ru-RU" dirty="0"/>
              <a:t>Преимущества «1С:Предприятие 8 через Интернет для учебных заведений» </a:t>
            </a:r>
            <a:endParaRPr dirty="0"/>
          </a:p>
        </p:txBody>
      </p:sp>
      <p:sp>
        <p:nvSpPr>
          <p:cNvPr id="106" name="Google Shape;106;p16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82562" marR="0" lvl="0" indent="-55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555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47401771"/>
              </p:ext>
            </p:extLst>
          </p:nvPr>
        </p:nvGraphicFramePr>
        <p:xfrm>
          <a:off x="1404445" y="1257943"/>
          <a:ext cx="5331317" cy="3250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34294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1476375" y="340002"/>
            <a:ext cx="72009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lvl="0"/>
            <a:r>
              <a:rPr lang="ru-RU" dirty="0"/>
              <a:t>Темы для изучения:</a:t>
            </a:r>
            <a:endParaRPr dirty="0"/>
          </a:p>
        </p:txBody>
      </p:sp>
      <p:sp>
        <p:nvSpPr>
          <p:cNvPr id="106" name="Google Shape;106;p16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82562" marR="0" lvl="0" indent="-55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555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65492711"/>
              </p:ext>
            </p:extLst>
          </p:nvPr>
        </p:nvGraphicFramePr>
        <p:xfrm>
          <a:off x="998483" y="1049336"/>
          <a:ext cx="5265683" cy="33218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64483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1476375" y="340002"/>
            <a:ext cx="72009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lvl="0"/>
            <a:r>
              <a:rPr lang="ru-RU" dirty="0"/>
              <a:t>Итоги:</a:t>
            </a:r>
            <a:endParaRPr dirty="0"/>
          </a:p>
        </p:txBody>
      </p:sp>
      <p:sp>
        <p:nvSpPr>
          <p:cNvPr id="106" name="Google Shape;106;p16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82562" marR="0" lvl="0" indent="-55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555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6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108" name="Google Shape;108;p16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201763391"/>
              </p:ext>
            </p:extLst>
          </p:nvPr>
        </p:nvGraphicFramePr>
        <p:xfrm>
          <a:off x="1524000" y="5405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551110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7"/>
          <p:cNvSpPr txBox="1">
            <a:spLocks noGrp="1"/>
          </p:cNvSpPr>
          <p:nvPr>
            <p:ph type="title"/>
          </p:nvPr>
        </p:nvSpPr>
        <p:spPr>
          <a:xfrm>
            <a:off x="1476375" y="339725"/>
            <a:ext cx="720090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4000" tIns="0" rIns="54000" bIns="0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 dirty="0">
                <a:solidFill>
                  <a:srgbClr val="005531"/>
                </a:solidFill>
                <a:latin typeface="Arial"/>
                <a:ea typeface="Arial"/>
                <a:cs typeface="Arial"/>
                <a:sym typeface="Arial"/>
              </a:rPr>
              <a:t>Список литературы</a:t>
            </a:r>
            <a:endParaRPr sz="2400" b="1" dirty="0">
              <a:solidFill>
                <a:srgbClr val="00553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7"/>
          <p:cNvSpPr txBox="1">
            <a:spLocks noGrp="1"/>
          </p:cNvSpPr>
          <p:nvPr>
            <p:ph type="body" idx="1"/>
          </p:nvPr>
        </p:nvSpPr>
        <p:spPr>
          <a:xfrm>
            <a:off x="250825" y="1438275"/>
            <a:ext cx="8642350" cy="293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82563" lvl="0" indent="-55562">
              <a:spcBef>
                <a:spcPts val="0"/>
              </a:spcBef>
            </a:pPr>
            <a:r>
              <a:rPr lang="ru-RU" sz="1600" dirty="0"/>
              <a:t>1.	Министерство цифрового развития, связи и массовых коммуникаций Российской Федерации. URL: https://digital.gov.ru/, дата посещения: 12. 12. 2021. </a:t>
            </a:r>
          </a:p>
          <a:p>
            <a:pPr marL="182563" lvl="0" indent="-55562">
              <a:spcBef>
                <a:spcPts val="0"/>
              </a:spcBef>
            </a:pPr>
            <a:r>
              <a:rPr lang="ru-RU" sz="1600" dirty="0"/>
              <a:t>2.	Портал Федеральных государственных образовательных стандартов высшего образования. URL: http://fgosvo.ru/, дата посещения: 12. 12. 2021.</a:t>
            </a:r>
          </a:p>
          <a:p>
            <a:pPr marL="182563" lvl="0" indent="-55562">
              <a:spcBef>
                <a:spcPts val="0"/>
              </a:spcBef>
            </a:pPr>
            <a:r>
              <a:rPr lang="ru-RU" sz="1600" dirty="0"/>
              <a:t>3.	Сайт 1С. URL: https://v8.1c.ru/, дата посещения: 12. 12. 2021.</a:t>
            </a:r>
          </a:p>
          <a:p>
            <a:pPr marL="182563" lvl="0" indent="-55562">
              <a:spcBef>
                <a:spcPts val="0"/>
              </a:spcBef>
            </a:pPr>
            <a:r>
              <a:rPr lang="ru-RU" sz="1600" dirty="0"/>
              <a:t>4.	Лушников В.В., Бондарев А.В. Документооборот. 200 вопросов и ответов. – М.: ООО «1С-Паблишинг», 2014.</a:t>
            </a:r>
          </a:p>
          <a:p>
            <a:pPr marL="182563" lvl="0" indent="-55562">
              <a:spcBef>
                <a:spcPts val="0"/>
              </a:spcBef>
            </a:pPr>
            <a:r>
              <a:rPr lang="ru-RU" sz="1600" dirty="0"/>
              <a:t>5.	Бобровников А.Э. Введение в управление проектами внедрения ERP-систем. – М.: ООО «1С-Паблишинг», 2021.</a:t>
            </a:r>
          </a:p>
          <a:p>
            <a:pPr marL="182563" lvl="0" indent="-55562">
              <a:spcBef>
                <a:spcPts val="0"/>
              </a:spcBef>
            </a:pPr>
            <a:r>
              <a:rPr lang="ru-RU" sz="1600" dirty="0"/>
              <a:t>6.	Кудинов А., Сорокин М., Голышева Е. CRM: Практика эффективного бизнеса. – М.: ООО «1С-Паблишинг», 2012.</a:t>
            </a:r>
          </a:p>
          <a:p>
            <a:pPr marL="182563" lvl="0" indent="-55562">
              <a:spcBef>
                <a:spcPts val="0"/>
              </a:spcBef>
            </a:pPr>
            <a:endParaRPr lang="ru-RU" dirty="0"/>
          </a:p>
          <a:p>
            <a:pPr marL="182563" marR="0" lvl="0" indent="-55562" algn="l" rtl="0">
              <a:spcBef>
                <a:spcPts val="0"/>
              </a:spcBef>
              <a:spcAft>
                <a:spcPts val="0"/>
              </a:spcAft>
              <a:buClr>
                <a:srgbClr val="005531"/>
              </a:buClr>
              <a:buSzPts val="2000"/>
              <a:buFont typeface="Noto Sans Symbols"/>
              <a:buNone/>
            </a:pPr>
            <a:endParaRPr sz="20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6877050" y="0"/>
            <a:ext cx="2266950" cy="1735137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182562" marR="0" lvl="0" indent="-555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182562" marR="0" lvl="0" indent="-55562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F5D9B"/>
              </a:buClr>
              <a:buSzPts val="2000"/>
              <a:buFont typeface="Noto Sans Symbols"/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7159625" y="452437"/>
            <a:ext cx="1701800" cy="830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Здесь будет располагаться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</a:pP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видео с докладчиком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 создания презентации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голубой прямоугольник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нужно удалить, оставив только</a:t>
            </a:r>
            <a:b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место этого размера под видео</a:t>
            </a:r>
            <a:endParaRPr/>
          </a:p>
        </p:txBody>
      </p:sp>
      <p:sp>
        <p:nvSpPr>
          <p:cNvPr id="119" name="Google Shape;119;p17"/>
          <p:cNvSpPr txBox="1"/>
          <p:nvPr/>
        </p:nvSpPr>
        <p:spPr>
          <a:xfrm>
            <a:off x="250825" y="4732337"/>
            <a:ext cx="1728787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r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1-2 февраля 2022 года </a:t>
            </a:r>
            <a:endParaRPr/>
          </a:p>
        </p:txBody>
      </p:sp>
      <p:sp>
        <p:nvSpPr>
          <p:cNvPr id="120" name="Google Shape;120;p17"/>
          <p:cNvSpPr txBox="1"/>
          <p:nvPr/>
        </p:nvSpPr>
        <p:spPr>
          <a:xfrm>
            <a:off x="1692275" y="4660900"/>
            <a:ext cx="6624637" cy="261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800"/>
              <a:buFont typeface="Arial"/>
              <a:buNone/>
            </a:pP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XXII международная научно-практическая конференция</a:t>
            </a:r>
            <a:b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9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НОВЫЕ ИНФОРМАЦИОННЫЕ ТЕХНОЛОГИИ В ОБРАЗОВАНИИ</a:t>
            </a:r>
            <a:r>
              <a:rPr lang="en-US" sz="8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21" name="Google Shape;121;p17"/>
          <p:cNvSpPr txBox="1"/>
          <p:nvPr/>
        </p:nvSpPr>
        <p:spPr>
          <a:xfrm>
            <a:off x="8101012" y="4741862"/>
            <a:ext cx="765175" cy="15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8637"/>
              </a:buClr>
              <a:buSzPts val="1000"/>
              <a:buFont typeface="Arial"/>
              <a:buNone/>
            </a:pPr>
            <a:fld id="{00000000-1234-1234-1234-123412341234}" type="slidenum">
              <a:rPr lang="en-US" sz="1000" b="1" i="0" u="none">
                <a:solidFill>
                  <a:srgbClr val="008637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3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1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4_Оформление по умолчанию">
  <a:themeElements>
    <a:clrScheme name="4_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888</Words>
  <Application>Microsoft Office PowerPoint</Application>
  <PresentationFormat>Произвольный</PresentationFormat>
  <Paragraphs>97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6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Noto Sans Symbols</vt:lpstr>
      <vt:lpstr>13_Оформление по умолчанию</vt:lpstr>
      <vt:lpstr>5_Оформление по умолчанию</vt:lpstr>
      <vt:lpstr>9_Оформление по умолчанию</vt:lpstr>
      <vt:lpstr>10_Оформление по умолчанию</vt:lpstr>
      <vt:lpstr>11_Оформление по умолчанию</vt:lpstr>
      <vt:lpstr>14_Оформление по умолчанию</vt:lpstr>
      <vt:lpstr>Внедрение модуля обучения облачного сервиса «1С:Предприятие 8 через Интернет для учебных заведений» в курс «Информационные технологии по различным отраслям»</vt:lpstr>
      <vt:lpstr>Актуальность</vt:lpstr>
      <vt:lpstr>Цель дисциплины «ИТ по различным отраслям»</vt:lpstr>
      <vt:lpstr>Универсальные компетенции  (бакалавр ФГОС ВО (3++))</vt:lpstr>
      <vt:lpstr>Преимущества «1С:Предприятие 8 через Интернет для учебных заведений» </vt:lpstr>
      <vt:lpstr>Преимущества «1С:Предприятие 8 через Интернет для учебных заведений» </vt:lpstr>
      <vt:lpstr>Темы для изучения:</vt:lpstr>
      <vt:lpstr>Итоги:</vt:lpstr>
      <vt:lpstr>Список литературы</vt:lpstr>
      <vt:lpstr>СПАСИБО 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Внедрение модуля обучения облачного сервиса «1С:Предприятие 8 через Интернет для учебных заведений» в курс «Информационные технологии по различным отраслям»</dc:title>
  <dc:creator>Дашенька -</dc:creator>
  <cp:lastModifiedBy>Дашенька -</cp:lastModifiedBy>
  <cp:revision>8</cp:revision>
  <dcterms:modified xsi:type="dcterms:W3CDTF">2022-02-14T15:17:54Z</dcterms:modified>
</cp:coreProperties>
</file>