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7" r:id="rId2"/>
    <p:sldId id="308" r:id="rId3"/>
    <p:sldId id="307" r:id="rId4"/>
    <p:sldId id="330" r:id="rId5"/>
    <p:sldId id="331" r:id="rId6"/>
    <p:sldId id="318" r:id="rId7"/>
    <p:sldId id="319" r:id="rId8"/>
    <p:sldId id="298" r:id="rId9"/>
    <p:sldId id="333" r:id="rId10"/>
    <p:sldId id="326" r:id="rId11"/>
    <p:sldId id="327" r:id="rId12"/>
    <p:sldId id="329" r:id="rId13"/>
    <p:sldId id="321" r:id="rId14"/>
    <p:sldId id="322" r:id="rId15"/>
    <p:sldId id="323" r:id="rId16"/>
    <p:sldId id="316" r:id="rId17"/>
    <p:sldId id="310" r:id="rId18"/>
    <p:sldId id="33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920"/>
    <a:srgbClr val="C00000"/>
    <a:srgbClr val="F21237"/>
    <a:srgbClr val="C70000"/>
    <a:srgbClr val="D03447"/>
    <a:srgbClr val="E32636"/>
    <a:srgbClr val="FCD0C6"/>
    <a:srgbClr val="FCC2BC"/>
    <a:srgbClr val="F66079"/>
    <a:srgbClr val="CF0B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3AAE3A-97D6-1D40-A000-ABAD90ED3E5A}" v="2" dt="2019-04-25T19:38:38.8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23" autoAdjust="0"/>
    <p:restoredTop sz="94767" autoAdjust="0"/>
  </p:normalViewPr>
  <p:slideViewPr>
    <p:cSldViewPr snapToGrid="0" showGuides="1">
      <p:cViewPr varScale="1">
        <p:scale>
          <a:sx n="101" d="100"/>
          <a:sy n="101" d="100"/>
        </p:scale>
        <p:origin x="138" y="204"/>
      </p:cViewPr>
      <p:guideLst>
        <p:guide orient="horz" pos="309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F1583-D7A0-4455-BF6E-3BE8D5C25A9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EE53F-9525-4EED-8E8C-AFDB7A8B5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470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EE53F-9525-4EED-8E8C-AFDB7A8B500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182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EE53F-9525-4EED-8E8C-AFDB7A8B500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712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EE53F-9525-4EED-8E8C-AFDB7A8B500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532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EE53F-9525-4EED-8E8C-AFDB7A8B500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916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EE53F-9525-4EED-8E8C-AFDB7A8B500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305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74"/>
          <a:stretch/>
        </p:blipFill>
        <p:spPr>
          <a:xfrm>
            <a:off x="-25400" y="0"/>
            <a:ext cx="122174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467008" y="3614738"/>
            <a:ext cx="7232584" cy="142716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33043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ы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8"/>
          <a:stretch/>
        </p:blipFill>
        <p:spPr>
          <a:xfrm>
            <a:off x="-1" y="0"/>
            <a:ext cx="1220483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808" y="211122"/>
            <a:ext cx="8998819" cy="69365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784" y="256196"/>
            <a:ext cx="2151892" cy="603505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654050" y="1587500"/>
            <a:ext cx="3763946" cy="130970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Обычный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250165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508" cy="6857715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81901" y="185484"/>
            <a:ext cx="8998819" cy="69365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448950" y="1510588"/>
            <a:ext cx="3763946" cy="130970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Обычный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537268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508" cy="6857715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81901" y="185484"/>
            <a:ext cx="8998819" cy="69365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3315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6"/>
          <a:stretch/>
        </p:blipFill>
        <p:spPr>
          <a:xfrm>
            <a:off x="0" y="0"/>
            <a:ext cx="12214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8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BF9E9-4032-4ADA-B0F7-8A993964C557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9F684-C56E-4FC1-AABB-21BF1A5A7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80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bia-tech.ru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education@bia-tech.ru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4"/>
          <p:cNvSpPr txBox="1">
            <a:spLocks/>
          </p:cNvSpPr>
          <p:nvPr/>
        </p:nvSpPr>
        <p:spPr>
          <a:xfrm>
            <a:off x="1519005" y="1785122"/>
            <a:ext cx="9107424" cy="15954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От студента до сотрудника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2236175" y="3056310"/>
            <a:ext cx="9107424" cy="7484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800" dirty="0" smtClean="0">
                <a:solidFill>
                  <a:schemeClr val="bg1"/>
                </a:solidFill>
              </a:rPr>
              <a:t>BIA Technologies</a:t>
            </a:r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1596237" y="2431800"/>
            <a:ext cx="9107424" cy="15954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корпоративный университет 1С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8804031" y="5571677"/>
            <a:ext cx="3387969" cy="12863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Неборский Олег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Белова Екатерина</a:t>
            </a:r>
            <a:endParaRPr lang="ru-R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9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1177" y="0"/>
            <a:ext cx="7397496" cy="1094676"/>
          </a:xfrm>
        </p:spPr>
        <p:txBody>
          <a:bodyPr>
            <a:normAutofit/>
          </a:bodyPr>
          <a:lstStyle/>
          <a:p>
            <a:r>
              <a:rPr lang="ru-RU" sz="2800" dirty="0"/>
              <a:t>1С Разработчик</a:t>
            </a:r>
            <a:r>
              <a:rPr lang="en-US" sz="2800" dirty="0" smtClean="0"/>
              <a:t>.</a:t>
            </a:r>
            <a:r>
              <a:rPr lang="ru-RU" sz="2800" dirty="0" smtClean="0"/>
              <a:t> Этапы </a:t>
            </a:r>
            <a:r>
              <a:rPr lang="ru-RU" sz="2800" dirty="0"/>
              <a:t>обучения студентов</a:t>
            </a:r>
          </a:p>
        </p:txBody>
      </p:sp>
      <p:sp>
        <p:nvSpPr>
          <p:cNvPr id="6" name="Freeform 169">
            <a:extLst>
              <a:ext uri="{FF2B5EF4-FFF2-40B4-BE49-F238E27FC236}">
                <a16:creationId xmlns:a16="http://schemas.microsoft.com/office/drawing/2014/main" id="{92960FC2-3BB2-A041-89C6-1FDBA6692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285" y="4826578"/>
            <a:ext cx="2377619" cy="1498910"/>
          </a:xfrm>
          <a:custGeom>
            <a:avLst/>
            <a:gdLst>
              <a:gd name="T0" fmla="*/ 0 w 3518"/>
              <a:gd name="T1" fmla="*/ 630 h 2505"/>
              <a:gd name="T2" fmla="*/ 0 w 3518"/>
              <a:gd name="T3" fmla="*/ 630 h 2505"/>
              <a:gd name="T4" fmla="*/ 0 w 3518"/>
              <a:gd name="T5" fmla="*/ 2504 h 2505"/>
              <a:gd name="T6" fmla="*/ 3517 w 3518"/>
              <a:gd name="T7" fmla="*/ 2504 h 2505"/>
              <a:gd name="T8" fmla="*/ 3517 w 3518"/>
              <a:gd name="T9" fmla="*/ 630 h 2505"/>
              <a:gd name="T10" fmla="*/ 3326 w 3518"/>
              <a:gd name="T11" fmla="*/ 398 h 2505"/>
              <a:gd name="T12" fmla="*/ 1816 w 3518"/>
              <a:gd name="T13" fmla="*/ 17 h 2505"/>
              <a:gd name="T14" fmla="*/ 1700 w 3518"/>
              <a:gd name="T15" fmla="*/ 17 h 2505"/>
              <a:gd name="T16" fmla="*/ 191 w 3518"/>
              <a:gd name="T17" fmla="*/ 398 h 2505"/>
              <a:gd name="T18" fmla="*/ 0 w 3518"/>
              <a:gd name="T19" fmla="*/ 630 h 2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18" h="2505">
                <a:moveTo>
                  <a:pt x="0" y="630"/>
                </a:moveTo>
                <a:lnTo>
                  <a:pt x="0" y="630"/>
                </a:lnTo>
                <a:cubicBezTo>
                  <a:pt x="0" y="2504"/>
                  <a:pt x="0" y="2504"/>
                  <a:pt x="0" y="2504"/>
                </a:cubicBezTo>
                <a:cubicBezTo>
                  <a:pt x="3517" y="2504"/>
                  <a:pt x="3517" y="2504"/>
                  <a:pt x="3517" y="2504"/>
                </a:cubicBezTo>
                <a:cubicBezTo>
                  <a:pt x="3517" y="630"/>
                  <a:pt x="3517" y="630"/>
                  <a:pt x="3517" y="630"/>
                </a:cubicBezTo>
                <a:cubicBezTo>
                  <a:pt x="3517" y="523"/>
                  <a:pt x="3433" y="423"/>
                  <a:pt x="3326" y="398"/>
                </a:cubicBezTo>
                <a:cubicBezTo>
                  <a:pt x="1816" y="17"/>
                  <a:pt x="1816" y="17"/>
                  <a:pt x="1816" y="17"/>
                </a:cubicBezTo>
                <a:cubicBezTo>
                  <a:pt x="1775" y="0"/>
                  <a:pt x="1733" y="0"/>
                  <a:pt x="1700" y="17"/>
                </a:cubicBezTo>
                <a:cubicBezTo>
                  <a:pt x="191" y="398"/>
                  <a:pt x="191" y="398"/>
                  <a:pt x="191" y="398"/>
                </a:cubicBezTo>
                <a:cubicBezTo>
                  <a:pt x="75" y="423"/>
                  <a:pt x="0" y="523"/>
                  <a:pt x="0" y="63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>
              <a:solidFill>
                <a:schemeClr val="bg1"/>
              </a:solidFill>
            </a:endParaRPr>
          </a:p>
        </p:txBody>
      </p:sp>
      <p:sp>
        <p:nvSpPr>
          <p:cNvPr id="7" name="Freeform 170">
            <a:extLst>
              <a:ext uri="{FF2B5EF4-FFF2-40B4-BE49-F238E27FC236}">
                <a16:creationId xmlns:a16="http://schemas.microsoft.com/office/drawing/2014/main" id="{10C8D1F2-F60B-8C4D-9A14-2951C188C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503" y="4826578"/>
            <a:ext cx="2371660" cy="1498910"/>
          </a:xfrm>
          <a:custGeom>
            <a:avLst/>
            <a:gdLst>
              <a:gd name="T0" fmla="*/ 0 w 3509"/>
              <a:gd name="T1" fmla="*/ 630 h 2505"/>
              <a:gd name="T2" fmla="*/ 0 w 3509"/>
              <a:gd name="T3" fmla="*/ 630 h 2505"/>
              <a:gd name="T4" fmla="*/ 0 w 3509"/>
              <a:gd name="T5" fmla="*/ 2504 h 2505"/>
              <a:gd name="T6" fmla="*/ 3508 w 3509"/>
              <a:gd name="T7" fmla="*/ 2504 h 2505"/>
              <a:gd name="T8" fmla="*/ 3508 w 3509"/>
              <a:gd name="T9" fmla="*/ 630 h 2505"/>
              <a:gd name="T10" fmla="*/ 3326 w 3509"/>
              <a:gd name="T11" fmla="*/ 398 h 2505"/>
              <a:gd name="T12" fmla="*/ 1816 w 3509"/>
              <a:gd name="T13" fmla="*/ 17 h 2505"/>
              <a:gd name="T14" fmla="*/ 1692 w 3509"/>
              <a:gd name="T15" fmla="*/ 17 h 2505"/>
              <a:gd name="T16" fmla="*/ 182 w 3509"/>
              <a:gd name="T17" fmla="*/ 398 h 2505"/>
              <a:gd name="T18" fmla="*/ 0 w 3509"/>
              <a:gd name="T19" fmla="*/ 630 h 2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09" h="2505">
                <a:moveTo>
                  <a:pt x="0" y="630"/>
                </a:moveTo>
                <a:lnTo>
                  <a:pt x="0" y="630"/>
                </a:lnTo>
                <a:cubicBezTo>
                  <a:pt x="0" y="2504"/>
                  <a:pt x="0" y="2504"/>
                  <a:pt x="0" y="2504"/>
                </a:cubicBezTo>
                <a:cubicBezTo>
                  <a:pt x="3508" y="2504"/>
                  <a:pt x="3508" y="2504"/>
                  <a:pt x="3508" y="2504"/>
                </a:cubicBezTo>
                <a:cubicBezTo>
                  <a:pt x="3508" y="630"/>
                  <a:pt x="3508" y="630"/>
                  <a:pt x="3508" y="630"/>
                </a:cubicBezTo>
                <a:cubicBezTo>
                  <a:pt x="3508" y="523"/>
                  <a:pt x="3433" y="423"/>
                  <a:pt x="3326" y="398"/>
                </a:cubicBezTo>
                <a:cubicBezTo>
                  <a:pt x="1816" y="17"/>
                  <a:pt x="1816" y="17"/>
                  <a:pt x="1816" y="17"/>
                </a:cubicBezTo>
                <a:cubicBezTo>
                  <a:pt x="1775" y="0"/>
                  <a:pt x="1733" y="0"/>
                  <a:pt x="1692" y="17"/>
                </a:cubicBezTo>
                <a:cubicBezTo>
                  <a:pt x="182" y="398"/>
                  <a:pt x="182" y="398"/>
                  <a:pt x="182" y="398"/>
                </a:cubicBezTo>
                <a:cubicBezTo>
                  <a:pt x="74" y="423"/>
                  <a:pt x="0" y="523"/>
                  <a:pt x="0" y="63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MX">
              <a:solidFill>
                <a:schemeClr val="bg1"/>
              </a:solidFill>
            </a:endParaRPr>
          </a:p>
        </p:txBody>
      </p:sp>
      <p:sp>
        <p:nvSpPr>
          <p:cNvPr id="8" name="Freeform 171">
            <a:extLst>
              <a:ext uri="{FF2B5EF4-FFF2-40B4-BE49-F238E27FC236}">
                <a16:creationId xmlns:a16="http://schemas.microsoft.com/office/drawing/2014/main" id="{FD3CA078-EA91-AC40-A020-4D599ADD3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0146" y="4826578"/>
            <a:ext cx="2371660" cy="1498910"/>
          </a:xfrm>
          <a:custGeom>
            <a:avLst/>
            <a:gdLst>
              <a:gd name="T0" fmla="*/ 0 w 3508"/>
              <a:gd name="T1" fmla="*/ 630 h 2505"/>
              <a:gd name="T2" fmla="*/ 0 w 3508"/>
              <a:gd name="T3" fmla="*/ 630 h 2505"/>
              <a:gd name="T4" fmla="*/ 0 w 3508"/>
              <a:gd name="T5" fmla="*/ 2504 h 2505"/>
              <a:gd name="T6" fmla="*/ 3507 w 3508"/>
              <a:gd name="T7" fmla="*/ 2504 h 2505"/>
              <a:gd name="T8" fmla="*/ 3507 w 3508"/>
              <a:gd name="T9" fmla="*/ 630 h 2505"/>
              <a:gd name="T10" fmla="*/ 3325 w 3508"/>
              <a:gd name="T11" fmla="*/ 398 h 2505"/>
              <a:gd name="T12" fmla="*/ 1815 w 3508"/>
              <a:gd name="T13" fmla="*/ 17 h 2505"/>
              <a:gd name="T14" fmla="*/ 1692 w 3508"/>
              <a:gd name="T15" fmla="*/ 17 h 2505"/>
              <a:gd name="T16" fmla="*/ 182 w 3508"/>
              <a:gd name="T17" fmla="*/ 398 h 2505"/>
              <a:gd name="T18" fmla="*/ 0 w 3508"/>
              <a:gd name="T19" fmla="*/ 630 h 2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08" h="2505">
                <a:moveTo>
                  <a:pt x="0" y="630"/>
                </a:moveTo>
                <a:lnTo>
                  <a:pt x="0" y="630"/>
                </a:lnTo>
                <a:cubicBezTo>
                  <a:pt x="0" y="2504"/>
                  <a:pt x="0" y="2504"/>
                  <a:pt x="0" y="2504"/>
                </a:cubicBezTo>
                <a:cubicBezTo>
                  <a:pt x="3507" y="2504"/>
                  <a:pt x="3507" y="2504"/>
                  <a:pt x="3507" y="2504"/>
                </a:cubicBezTo>
                <a:cubicBezTo>
                  <a:pt x="3507" y="630"/>
                  <a:pt x="3507" y="630"/>
                  <a:pt x="3507" y="630"/>
                </a:cubicBezTo>
                <a:cubicBezTo>
                  <a:pt x="3507" y="523"/>
                  <a:pt x="3433" y="423"/>
                  <a:pt x="3325" y="398"/>
                </a:cubicBezTo>
                <a:cubicBezTo>
                  <a:pt x="1815" y="17"/>
                  <a:pt x="1815" y="17"/>
                  <a:pt x="1815" y="17"/>
                </a:cubicBezTo>
                <a:cubicBezTo>
                  <a:pt x="1774" y="0"/>
                  <a:pt x="1733" y="0"/>
                  <a:pt x="1692" y="17"/>
                </a:cubicBezTo>
                <a:cubicBezTo>
                  <a:pt x="182" y="398"/>
                  <a:pt x="182" y="398"/>
                  <a:pt x="182" y="398"/>
                </a:cubicBezTo>
                <a:cubicBezTo>
                  <a:pt x="75" y="423"/>
                  <a:pt x="0" y="523"/>
                  <a:pt x="0" y="63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s-MX">
              <a:solidFill>
                <a:schemeClr val="bg1"/>
              </a:solidFill>
            </a:endParaRPr>
          </a:p>
        </p:txBody>
      </p:sp>
      <p:sp>
        <p:nvSpPr>
          <p:cNvPr id="9" name="Freeform 172">
            <a:extLst>
              <a:ext uri="{FF2B5EF4-FFF2-40B4-BE49-F238E27FC236}">
                <a16:creationId xmlns:a16="http://schemas.microsoft.com/office/drawing/2014/main" id="{59F24E67-6246-A146-AABE-93693AE1B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5276" y="4826578"/>
            <a:ext cx="2377619" cy="1498910"/>
          </a:xfrm>
          <a:custGeom>
            <a:avLst/>
            <a:gdLst>
              <a:gd name="T0" fmla="*/ 0 w 3518"/>
              <a:gd name="T1" fmla="*/ 630 h 2505"/>
              <a:gd name="T2" fmla="*/ 0 w 3518"/>
              <a:gd name="T3" fmla="*/ 630 h 2505"/>
              <a:gd name="T4" fmla="*/ 0 w 3518"/>
              <a:gd name="T5" fmla="*/ 2504 h 2505"/>
              <a:gd name="T6" fmla="*/ 3517 w 3518"/>
              <a:gd name="T7" fmla="*/ 2504 h 2505"/>
              <a:gd name="T8" fmla="*/ 3517 w 3518"/>
              <a:gd name="T9" fmla="*/ 630 h 2505"/>
              <a:gd name="T10" fmla="*/ 3326 w 3518"/>
              <a:gd name="T11" fmla="*/ 398 h 2505"/>
              <a:gd name="T12" fmla="*/ 1816 w 3518"/>
              <a:gd name="T13" fmla="*/ 17 h 2505"/>
              <a:gd name="T14" fmla="*/ 1700 w 3518"/>
              <a:gd name="T15" fmla="*/ 17 h 2505"/>
              <a:gd name="T16" fmla="*/ 191 w 3518"/>
              <a:gd name="T17" fmla="*/ 398 h 2505"/>
              <a:gd name="T18" fmla="*/ 0 w 3518"/>
              <a:gd name="T19" fmla="*/ 630 h 2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18" h="2505">
                <a:moveTo>
                  <a:pt x="0" y="630"/>
                </a:moveTo>
                <a:lnTo>
                  <a:pt x="0" y="630"/>
                </a:lnTo>
                <a:cubicBezTo>
                  <a:pt x="0" y="2504"/>
                  <a:pt x="0" y="2504"/>
                  <a:pt x="0" y="2504"/>
                </a:cubicBezTo>
                <a:cubicBezTo>
                  <a:pt x="3517" y="2504"/>
                  <a:pt x="3517" y="2504"/>
                  <a:pt x="3517" y="2504"/>
                </a:cubicBezTo>
                <a:cubicBezTo>
                  <a:pt x="3517" y="630"/>
                  <a:pt x="3517" y="630"/>
                  <a:pt x="3517" y="630"/>
                </a:cubicBezTo>
                <a:cubicBezTo>
                  <a:pt x="3517" y="523"/>
                  <a:pt x="3434" y="423"/>
                  <a:pt x="3326" y="398"/>
                </a:cubicBezTo>
                <a:cubicBezTo>
                  <a:pt x="1816" y="17"/>
                  <a:pt x="1816" y="17"/>
                  <a:pt x="1816" y="17"/>
                </a:cubicBezTo>
                <a:cubicBezTo>
                  <a:pt x="1775" y="0"/>
                  <a:pt x="1734" y="0"/>
                  <a:pt x="1700" y="17"/>
                </a:cubicBezTo>
                <a:cubicBezTo>
                  <a:pt x="191" y="398"/>
                  <a:pt x="191" y="398"/>
                  <a:pt x="191" y="398"/>
                </a:cubicBezTo>
                <a:cubicBezTo>
                  <a:pt x="75" y="423"/>
                  <a:pt x="0" y="523"/>
                  <a:pt x="0" y="63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s-MX">
              <a:solidFill>
                <a:schemeClr val="bg1"/>
              </a:solidFill>
            </a:endParaRPr>
          </a:p>
        </p:txBody>
      </p:sp>
      <p:grpSp>
        <p:nvGrpSpPr>
          <p:cNvPr id="124" name="Группа 123"/>
          <p:cNvGrpSpPr/>
          <p:nvPr/>
        </p:nvGrpSpPr>
        <p:grpSpPr>
          <a:xfrm>
            <a:off x="2431165" y="1638695"/>
            <a:ext cx="1868128" cy="680093"/>
            <a:chOff x="1951422" y="1506617"/>
            <a:chExt cx="1868128" cy="680093"/>
          </a:xfrm>
        </p:grpSpPr>
        <p:sp>
          <p:nvSpPr>
            <p:cNvPr id="11" name="Freeform 392">
              <a:extLst>
                <a:ext uri="{FF2B5EF4-FFF2-40B4-BE49-F238E27FC236}">
                  <a16:creationId xmlns:a16="http://schemas.microsoft.com/office/drawing/2014/main" id="{7AD3BD64-DD82-B441-9502-35A31333D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1422" y="1506617"/>
              <a:ext cx="1811519" cy="651814"/>
            </a:xfrm>
            <a:custGeom>
              <a:avLst/>
              <a:gdLst>
                <a:gd name="T0" fmla="*/ 0 w 2680"/>
                <a:gd name="T1" fmla="*/ 1087 h 1088"/>
                <a:gd name="T2" fmla="*/ 0 w 2680"/>
                <a:gd name="T3" fmla="*/ 1087 h 1088"/>
                <a:gd name="T4" fmla="*/ 1352 w 2680"/>
                <a:gd name="T5" fmla="*/ 0 h 1088"/>
                <a:gd name="T6" fmla="*/ 2679 w 2680"/>
                <a:gd name="T7" fmla="*/ 929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0" h="1088">
                  <a:moveTo>
                    <a:pt x="0" y="1087"/>
                  </a:moveTo>
                  <a:lnTo>
                    <a:pt x="0" y="1087"/>
                  </a:lnTo>
                  <a:cubicBezTo>
                    <a:pt x="0" y="490"/>
                    <a:pt x="606" y="0"/>
                    <a:pt x="1352" y="0"/>
                  </a:cubicBezTo>
                  <a:cubicBezTo>
                    <a:pt x="2024" y="0"/>
                    <a:pt x="2588" y="406"/>
                    <a:pt x="2679" y="929"/>
                  </a:cubicBezTo>
                </a:path>
              </a:pathLst>
            </a:custGeom>
            <a:noFill/>
            <a:ln w="38100" cap="flat">
              <a:solidFill>
                <a:schemeClr val="bg1">
                  <a:lumMod val="50000"/>
                  <a:alpha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>
                <a:solidFill>
                  <a:schemeClr val="bg1"/>
                </a:solidFill>
              </a:endParaRPr>
            </a:p>
          </p:txBody>
        </p:sp>
        <p:sp>
          <p:nvSpPr>
            <p:cNvPr id="12" name="Freeform 393">
              <a:extLst>
                <a:ext uri="{FF2B5EF4-FFF2-40B4-BE49-F238E27FC236}">
                  <a16:creationId xmlns:a16="http://schemas.microsoft.com/office/drawing/2014/main" id="{1672DE83-C13B-944C-B8E2-F41083724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0371" y="2046848"/>
              <a:ext cx="119179" cy="139862"/>
            </a:xfrm>
            <a:custGeom>
              <a:avLst/>
              <a:gdLst>
                <a:gd name="T0" fmla="*/ 108 w 175"/>
                <a:gd name="T1" fmla="*/ 233 h 234"/>
                <a:gd name="T2" fmla="*/ 0 w 175"/>
                <a:gd name="T3" fmla="*/ 17 h 234"/>
                <a:gd name="T4" fmla="*/ 91 w 175"/>
                <a:gd name="T5" fmla="*/ 58 h 234"/>
                <a:gd name="T6" fmla="*/ 174 w 175"/>
                <a:gd name="T7" fmla="*/ 0 h 234"/>
                <a:gd name="T8" fmla="*/ 108 w 175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34">
                  <a:moveTo>
                    <a:pt x="108" y="233"/>
                  </a:moveTo>
                  <a:lnTo>
                    <a:pt x="0" y="17"/>
                  </a:lnTo>
                  <a:lnTo>
                    <a:pt x="91" y="58"/>
                  </a:lnTo>
                  <a:lnTo>
                    <a:pt x="174" y="0"/>
                  </a:lnTo>
                  <a:lnTo>
                    <a:pt x="108" y="233"/>
                  </a:lnTo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>
                <a:solidFill>
                  <a:schemeClr val="bg1"/>
                </a:solidFill>
              </a:endParaRPr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5203980" y="1704683"/>
            <a:ext cx="1868128" cy="651814"/>
            <a:chOff x="5289844" y="1534898"/>
            <a:chExt cx="1868128" cy="651814"/>
          </a:xfrm>
        </p:grpSpPr>
        <p:sp>
          <p:nvSpPr>
            <p:cNvPr id="13" name="Freeform 394">
              <a:extLst>
                <a:ext uri="{FF2B5EF4-FFF2-40B4-BE49-F238E27FC236}">
                  <a16:creationId xmlns:a16="http://schemas.microsoft.com/office/drawing/2014/main" id="{896DE3E1-211E-AD46-9D65-AB8E45660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9844" y="1534898"/>
              <a:ext cx="1811519" cy="651814"/>
            </a:xfrm>
            <a:custGeom>
              <a:avLst/>
              <a:gdLst>
                <a:gd name="T0" fmla="*/ 0 w 2679"/>
                <a:gd name="T1" fmla="*/ 1087 h 1088"/>
                <a:gd name="T2" fmla="*/ 0 w 2679"/>
                <a:gd name="T3" fmla="*/ 1087 h 1088"/>
                <a:gd name="T4" fmla="*/ 1351 w 2679"/>
                <a:gd name="T5" fmla="*/ 0 h 1088"/>
                <a:gd name="T6" fmla="*/ 2678 w 2679"/>
                <a:gd name="T7" fmla="*/ 929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9" h="1088">
                  <a:moveTo>
                    <a:pt x="0" y="1087"/>
                  </a:moveTo>
                  <a:lnTo>
                    <a:pt x="0" y="1087"/>
                  </a:lnTo>
                  <a:cubicBezTo>
                    <a:pt x="0" y="490"/>
                    <a:pt x="605" y="0"/>
                    <a:pt x="1351" y="0"/>
                  </a:cubicBezTo>
                  <a:cubicBezTo>
                    <a:pt x="2023" y="0"/>
                    <a:pt x="2587" y="406"/>
                    <a:pt x="2678" y="929"/>
                  </a:cubicBezTo>
                </a:path>
              </a:pathLst>
            </a:custGeom>
            <a:noFill/>
            <a:ln w="38100" cap="flat">
              <a:solidFill>
                <a:schemeClr val="bg1">
                  <a:lumMod val="50000"/>
                  <a:alpha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>
                <a:solidFill>
                  <a:schemeClr val="bg1"/>
                </a:solidFill>
              </a:endParaRPr>
            </a:p>
          </p:txBody>
        </p:sp>
        <p:sp>
          <p:nvSpPr>
            <p:cNvPr id="14" name="Freeform 395">
              <a:extLst>
                <a:ext uri="{FF2B5EF4-FFF2-40B4-BE49-F238E27FC236}">
                  <a16:creationId xmlns:a16="http://schemas.microsoft.com/office/drawing/2014/main" id="{C76E5E3A-9FD9-E942-81D3-6C70807D4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8793" y="2046850"/>
              <a:ext cx="119179" cy="139862"/>
            </a:xfrm>
            <a:custGeom>
              <a:avLst/>
              <a:gdLst>
                <a:gd name="T0" fmla="*/ 108 w 175"/>
                <a:gd name="T1" fmla="*/ 233 h 234"/>
                <a:gd name="T2" fmla="*/ 0 w 175"/>
                <a:gd name="T3" fmla="*/ 17 h 234"/>
                <a:gd name="T4" fmla="*/ 91 w 175"/>
                <a:gd name="T5" fmla="*/ 58 h 234"/>
                <a:gd name="T6" fmla="*/ 174 w 175"/>
                <a:gd name="T7" fmla="*/ 0 h 234"/>
                <a:gd name="T8" fmla="*/ 108 w 175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34">
                  <a:moveTo>
                    <a:pt x="108" y="233"/>
                  </a:moveTo>
                  <a:lnTo>
                    <a:pt x="0" y="17"/>
                  </a:lnTo>
                  <a:lnTo>
                    <a:pt x="91" y="58"/>
                  </a:lnTo>
                  <a:lnTo>
                    <a:pt x="174" y="0"/>
                  </a:lnTo>
                  <a:lnTo>
                    <a:pt x="108" y="233"/>
                  </a:lnTo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>
                <a:solidFill>
                  <a:schemeClr val="bg1"/>
                </a:solidFill>
              </a:endParaRPr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7957938" y="1732964"/>
            <a:ext cx="1868130" cy="651814"/>
            <a:chOff x="7968389" y="1534898"/>
            <a:chExt cx="1868130" cy="651814"/>
          </a:xfrm>
        </p:grpSpPr>
        <p:sp>
          <p:nvSpPr>
            <p:cNvPr id="15" name="Freeform 396">
              <a:extLst>
                <a:ext uri="{FF2B5EF4-FFF2-40B4-BE49-F238E27FC236}">
                  <a16:creationId xmlns:a16="http://schemas.microsoft.com/office/drawing/2014/main" id="{C9FAFD9B-EC3B-E84E-80F6-85DE7057B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8389" y="1534898"/>
              <a:ext cx="1817478" cy="651814"/>
            </a:xfrm>
            <a:custGeom>
              <a:avLst/>
              <a:gdLst>
                <a:gd name="T0" fmla="*/ 0 w 2688"/>
                <a:gd name="T1" fmla="*/ 1087 h 1088"/>
                <a:gd name="T2" fmla="*/ 0 w 2688"/>
                <a:gd name="T3" fmla="*/ 1087 h 1088"/>
                <a:gd name="T4" fmla="*/ 1352 w 2688"/>
                <a:gd name="T5" fmla="*/ 0 h 1088"/>
                <a:gd name="T6" fmla="*/ 2687 w 2688"/>
                <a:gd name="T7" fmla="*/ 929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8" h="1088">
                  <a:moveTo>
                    <a:pt x="0" y="1087"/>
                  </a:moveTo>
                  <a:lnTo>
                    <a:pt x="0" y="1087"/>
                  </a:lnTo>
                  <a:cubicBezTo>
                    <a:pt x="0" y="490"/>
                    <a:pt x="605" y="0"/>
                    <a:pt x="1352" y="0"/>
                  </a:cubicBezTo>
                  <a:cubicBezTo>
                    <a:pt x="2032" y="0"/>
                    <a:pt x="2588" y="406"/>
                    <a:pt x="2687" y="929"/>
                  </a:cubicBezTo>
                </a:path>
              </a:pathLst>
            </a:custGeom>
            <a:noFill/>
            <a:ln w="38100" cap="flat">
              <a:solidFill>
                <a:schemeClr val="bg1">
                  <a:lumMod val="50000"/>
                  <a:alpha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>
                <a:solidFill>
                  <a:schemeClr val="bg1"/>
                </a:solidFill>
              </a:endParaRPr>
            </a:p>
          </p:txBody>
        </p:sp>
        <p:sp>
          <p:nvSpPr>
            <p:cNvPr id="16" name="Freeform 397">
              <a:extLst>
                <a:ext uri="{FF2B5EF4-FFF2-40B4-BE49-F238E27FC236}">
                  <a16:creationId xmlns:a16="http://schemas.microsoft.com/office/drawing/2014/main" id="{B9F2BF5E-B671-824A-B4D2-4A5ADB53D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7340" y="2046850"/>
              <a:ext cx="119179" cy="139862"/>
            </a:xfrm>
            <a:custGeom>
              <a:avLst/>
              <a:gdLst>
                <a:gd name="T0" fmla="*/ 107 w 175"/>
                <a:gd name="T1" fmla="*/ 233 h 234"/>
                <a:gd name="T2" fmla="*/ 0 w 175"/>
                <a:gd name="T3" fmla="*/ 17 h 234"/>
                <a:gd name="T4" fmla="*/ 91 w 175"/>
                <a:gd name="T5" fmla="*/ 58 h 234"/>
                <a:gd name="T6" fmla="*/ 174 w 175"/>
                <a:gd name="T7" fmla="*/ 0 h 234"/>
                <a:gd name="T8" fmla="*/ 107 w 175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34">
                  <a:moveTo>
                    <a:pt x="107" y="233"/>
                  </a:moveTo>
                  <a:lnTo>
                    <a:pt x="0" y="17"/>
                  </a:lnTo>
                  <a:lnTo>
                    <a:pt x="91" y="58"/>
                  </a:lnTo>
                  <a:lnTo>
                    <a:pt x="174" y="0"/>
                  </a:lnTo>
                  <a:lnTo>
                    <a:pt x="107" y="233"/>
                  </a:lnTo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>
                <a:solidFill>
                  <a:schemeClr val="bg1"/>
                </a:solidFill>
              </a:endParaRPr>
            </a:p>
          </p:txBody>
        </p:sp>
      </p:grpSp>
      <p:sp>
        <p:nvSpPr>
          <p:cNvPr id="43" name="Freeform 1144">
            <a:extLst>
              <a:ext uri="{FF2B5EF4-FFF2-40B4-BE49-F238E27FC236}">
                <a16:creationId xmlns:a16="http://schemas.microsoft.com/office/drawing/2014/main" id="{3A671E86-E023-5542-B025-471588445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9860" y="4979635"/>
            <a:ext cx="572058" cy="546257"/>
          </a:xfrm>
          <a:custGeom>
            <a:avLst/>
            <a:gdLst>
              <a:gd name="T0" fmla="*/ 655 w 847"/>
              <a:gd name="T1" fmla="*/ 912 h 913"/>
              <a:gd name="T2" fmla="*/ 531 w 847"/>
              <a:gd name="T3" fmla="*/ 896 h 913"/>
              <a:gd name="T4" fmla="*/ 489 w 847"/>
              <a:gd name="T5" fmla="*/ 896 h 913"/>
              <a:gd name="T6" fmla="*/ 207 w 847"/>
              <a:gd name="T7" fmla="*/ 829 h 913"/>
              <a:gd name="T8" fmla="*/ 50 w 847"/>
              <a:gd name="T9" fmla="*/ 805 h 913"/>
              <a:gd name="T10" fmla="*/ 58 w 847"/>
              <a:gd name="T11" fmla="*/ 415 h 913"/>
              <a:gd name="T12" fmla="*/ 232 w 847"/>
              <a:gd name="T13" fmla="*/ 398 h 913"/>
              <a:gd name="T14" fmla="*/ 348 w 847"/>
              <a:gd name="T15" fmla="*/ 241 h 913"/>
              <a:gd name="T16" fmla="*/ 332 w 847"/>
              <a:gd name="T17" fmla="*/ 91 h 913"/>
              <a:gd name="T18" fmla="*/ 473 w 847"/>
              <a:gd name="T19" fmla="*/ 17 h 913"/>
              <a:gd name="T20" fmla="*/ 564 w 847"/>
              <a:gd name="T21" fmla="*/ 249 h 913"/>
              <a:gd name="T22" fmla="*/ 556 w 847"/>
              <a:gd name="T23" fmla="*/ 324 h 913"/>
              <a:gd name="T24" fmla="*/ 771 w 847"/>
              <a:gd name="T25" fmla="*/ 357 h 913"/>
              <a:gd name="T26" fmla="*/ 821 w 847"/>
              <a:gd name="T27" fmla="*/ 514 h 913"/>
              <a:gd name="T28" fmla="*/ 804 w 847"/>
              <a:gd name="T29" fmla="*/ 664 h 913"/>
              <a:gd name="T30" fmla="*/ 771 w 847"/>
              <a:gd name="T31" fmla="*/ 788 h 913"/>
              <a:gd name="T32" fmla="*/ 738 w 847"/>
              <a:gd name="T33" fmla="*/ 888 h 913"/>
              <a:gd name="T34" fmla="*/ 506 w 847"/>
              <a:gd name="T35" fmla="*/ 838 h 913"/>
              <a:gd name="T36" fmla="*/ 547 w 847"/>
              <a:gd name="T37" fmla="*/ 838 h 913"/>
              <a:gd name="T38" fmla="*/ 697 w 847"/>
              <a:gd name="T39" fmla="*/ 846 h 913"/>
              <a:gd name="T40" fmla="*/ 705 w 847"/>
              <a:gd name="T41" fmla="*/ 796 h 913"/>
              <a:gd name="T42" fmla="*/ 722 w 847"/>
              <a:gd name="T43" fmla="*/ 746 h 913"/>
              <a:gd name="T44" fmla="*/ 746 w 847"/>
              <a:gd name="T45" fmla="*/ 672 h 913"/>
              <a:gd name="T46" fmla="*/ 755 w 847"/>
              <a:gd name="T47" fmla="*/ 622 h 913"/>
              <a:gd name="T48" fmla="*/ 788 w 847"/>
              <a:gd name="T49" fmla="*/ 581 h 913"/>
              <a:gd name="T50" fmla="*/ 738 w 847"/>
              <a:gd name="T51" fmla="*/ 523 h 913"/>
              <a:gd name="T52" fmla="*/ 780 w 847"/>
              <a:gd name="T53" fmla="*/ 465 h 913"/>
              <a:gd name="T54" fmla="*/ 680 w 847"/>
              <a:gd name="T55" fmla="*/ 406 h 913"/>
              <a:gd name="T56" fmla="*/ 506 w 847"/>
              <a:gd name="T57" fmla="*/ 241 h 913"/>
              <a:gd name="T58" fmla="*/ 415 w 847"/>
              <a:gd name="T59" fmla="*/ 58 h 913"/>
              <a:gd name="T60" fmla="*/ 390 w 847"/>
              <a:gd name="T61" fmla="*/ 91 h 913"/>
              <a:gd name="T62" fmla="*/ 332 w 847"/>
              <a:gd name="T63" fmla="*/ 373 h 913"/>
              <a:gd name="T64" fmla="*/ 240 w 847"/>
              <a:gd name="T65" fmla="*/ 456 h 913"/>
              <a:gd name="T66" fmla="*/ 116 w 847"/>
              <a:gd name="T67" fmla="*/ 448 h 913"/>
              <a:gd name="T68" fmla="*/ 58 w 847"/>
              <a:gd name="T69" fmla="*/ 614 h 913"/>
              <a:gd name="T70" fmla="*/ 158 w 847"/>
              <a:gd name="T71" fmla="*/ 780 h 913"/>
              <a:gd name="T72" fmla="*/ 249 w 847"/>
              <a:gd name="T73" fmla="*/ 763 h 913"/>
              <a:gd name="T74" fmla="*/ 315 w 847"/>
              <a:gd name="T75" fmla="*/ 763 h 913"/>
              <a:gd name="T76" fmla="*/ 498 w 847"/>
              <a:gd name="T77" fmla="*/ 838 h 913"/>
              <a:gd name="T78" fmla="*/ 390 w 847"/>
              <a:gd name="T79" fmla="*/ 75 h 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47" h="913">
                <a:moveTo>
                  <a:pt x="655" y="912"/>
                </a:moveTo>
                <a:lnTo>
                  <a:pt x="655" y="912"/>
                </a:lnTo>
                <a:cubicBezTo>
                  <a:pt x="647" y="912"/>
                  <a:pt x="639" y="912"/>
                  <a:pt x="630" y="912"/>
                </a:cubicBezTo>
                <a:cubicBezTo>
                  <a:pt x="597" y="912"/>
                  <a:pt x="556" y="904"/>
                  <a:pt x="531" y="896"/>
                </a:cubicBezTo>
                <a:cubicBezTo>
                  <a:pt x="523" y="896"/>
                  <a:pt x="506" y="896"/>
                  <a:pt x="498" y="896"/>
                </a:cubicBezTo>
                <a:lnTo>
                  <a:pt x="489" y="896"/>
                </a:lnTo>
                <a:cubicBezTo>
                  <a:pt x="439" y="896"/>
                  <a:pt x="348" y="871"/>
                  <a:pt x="282" y="813"/>
                </a:cubicBezTo>
                <a:cubicBezTo>
                  <a:pt x="265" y="821"/>
                  <a:pt x="224" y="829"/>
                  <a:pt x="207" y="829"/>
                </a:cubicBezTo>
                <a:cubicBezTo>
                  <a:pt x="199" y="838"/>
                  <a:pt x="183" y="838"/>
                  <a:pt x="174" y="838"/>
                </a:cubicBezTo>
                <a:cubicBezTo>
                  <a:pt x="133" y="854"/>
                  <a:pt x="83" y="838"/>
                  <a:pt x="50" y="805"/>
                </a:cubicBezTo>
                <a:cubicBezTo>
                  <a:pt x="17" y="755"/>
                  <a:pt x="0" y="697"/>
                  <a:pt x="0" y="614"/>
                </a:cubicBezTo>
                <a:cubicBezTo>
                  <a:pt x="0" y="506"/>
                  <a:pt x="33" y="440"/>
                  <a:pt x="58" y="415"/>
                </a:cubicBezTo>
                <a:cubicBezTo>
                  <a:pt x="75" y="398"/>
                  <a:pt x="91" y="390"/>
                  <a:pt x="116" y="390"/>
                </a:cubicBezTo>
                <a:cubicBezTo>
                  <a:pt x="232" y="398"/>
                  <a:pt x="232" y="398"/>
                  <a:pt x="232" y="398"/>
                </a:cubicBezTo>
                <a:cubicBezTo>
                  <a:pt x="240" y="381"/>
                  <a:pt x="265" y="357"/>
                  <a:pt x="282" y="332"/>
                </a:cubicBezTo>
                <a:cubicBezTo>
                  <a:pt x="348" y="257"/>
                  <a:pt x="348" y="241"/>
                  <a:pt x="348" y="241"/>
                </a:cubicBezTo>
                <a:cubicBezTo>
                  <a:pt x="348" y="149"/>
                  <a:pt x="340" y="133"/>
                  <a:pt x="340" y="108"/>
                </a:cubicBezTo>
                <a:cubicBezTo>
                  <a:pt x="332" y="108"/>
                  <a:pt x="332" y="100"/>
                  <a:pt x="332" y="91"/>
                </a:cubicBezTo>
                <a:cubicBezTo>
                  <a:pt x="323" y="58"/>
                  <a:pt x="348" y="17"/>
                  <a:pt x="382" y="8"/>
                </a:cubicBezTo>
                <a:cubicBezTo>
                  <a:pt x="415" y="0"/>
                  <a:pt x="448" y="0"/>
                  <a:pt x="473" y="17"/>
                </a:cubicBezTo>
                <a:cubicBezTo>
                  <a:pt x="506" y="33"/>
                  <a:pt x="531" y="66"/>
                  <a:pt x="556" y="116"/>
                </a:cubicBezTo>
                <a:cubicBezTo>
                  <a:pt x="572" y="149"/>
                  <a:pt x="572" y="199"/>
                  <a:pt x="564" y="249"/>
                </a:cubicBezTo>
                <a:cubicBezTo>
                  <a:pt x="556" y="266"/>
                  <a:pt x="556" y="282"/>
                  <a:pt x="556" y="299"/>
                </a:cubicBezTo>
                <a:cubicBezTo>
                  <a:pt x="556" y="315"/>
                  <a:pt x="556" y="324"/>
                  <a:pt x="556" y="324"/>
                </a:cubicBezTo>
                <a:cubicBezTo>
                  <a:pt x="597" y="348"/>
                  <a:pt x="630" y="348"/>
                  <a:pt x="680" y="348"/>
                </a:cubicBezTo>
                <a:cubicBezTo>
                  <a:pt x="705" y="348"/>
                  <a:pt x="738" y="348"/>
                  <a:pt x="771" y="357"/>
                </a:cubicBezTo>
                <a:cubicBezTo>
                  <a:pt x="821" y="365"/>
                  <a:pt x="846" y="406"/>
                  <a:pt x="846" y="465"/>
                </a:cubicBezTo>
                <a:cubicBezTo>
                  <a:pt x="838" y="490"/>
                  <a:pt x="829" y="506"/>
                  <a:pt x="821" y="514"/>
                </a:cubicBezTo>
                <a:cubicBezTo>
                  <a:pt x="838" y="539"/>
                  <a:pt x="846" y="556"/>
                  <a:pt x="846" y="581"/>
                </a:cubicBezTo>
                <a:cubicBezTo>
                  <a:pt x="846" y="622"/>
                  <a:pt x="829" y="647"/>
                  <a:pt x="804" y="664"/>
                </a:cubicBezTo>
                <a:cubicBezTo>
                  <a:pt x="821" y="680"/>
                  <a:pt x="829" y="705"/>
                  <a:pt x="821" y="738"/>
                </a:cubicBezTo>
                <a:cubicBezTo>
                  <a:pt x="813" y="763"/>
                  <a:pt x="796" y="780"/>
                  <a:pt x="771" y="788"/>
                </a:cubicBezTo>
                <a:cubicBezTo>
                  <a:pt x="771" y="796"/>
                  <a:pt x="771" y="796"/>
                  <a:pt x="771" y="796"/>
                </a:cubicBezTo>
                <a:cubicBezTo>
                  <a:pt x="780" y="838"/>
                  <a:pt x="763" y="863"/>
                  <a:pt x="738" y="888"/>
                </a:cubicBezTo>
                <a:cubicBezTo>
                  <a:pt x="722" y="904"/>
                  <a:pt x="697" y="912"/>
                  <a:pt x="655" y="912"/>
                </a:cubicBezTo>
                <a:close/>
                <a:moveTo>
                  <a:pt x="506" y="838"/>
                </a:moveTo>
                <a:lnTo>
                  <a:pt x="506" y="838"/>
                </a:lnTo>
                <a:cubicBezTo>
                  <a:pt x="523" y="838"/>
                  <a:pt x="531" y="838"/>
                  <a:pt x="547" y="838"/>
                </a:cubicBezTo>
                <a:cubicBezTo>
                  <a:pt x="572" y="846"/>
                  <a:pt x="605" y="854"/>
                  <a:pt x="639" y="854"/>
                </a:cubicBezTo>
                <a:cubicBezTo>
                  <a:pt x="680" y="863"/>
                  <a:pt x="697" y="846"/>
                  <a:pt x="697" y="846"/>
                </a:cubicBezTo>
                <a:cubicBezTo>
                  <a:pt x="713" y="838"/>
                  <a:pt x="713" y="821"/>
                  <a:pt x="713" y="813"/>
                </a:cubicBezTo>
                <a:cubicBezTo>
                  <a:pt x="713" y="805"/>
                  <a:pt x="705" y="796"/>
                  <a:pt x="705" y="796"/>
                </a:cubicBezTo>
                <a:cubicBezTo>
                  <a:pt x="697" y="788"/>
                  <a:pt x="697" y="771"/>
                  <a:pt x="697" y="763"/>
                </a:cubicBezTo>
                <a:cubicBezTo>
                  <a:pt x="705" y="755"/>
                  <a:pt x="713" y="746"/>
                  <a:pt x="722" y="746"/>
                </a:cubicBezTo>
                <a:cubicBezTo>
                  <a:pt x="746" y="738"/>
                  <a:pt x="763" y="730"/>
                  <a:pt x="763" y="722"/>
                </a:cubicBezTo>
                <a:cubicBezTo>
                  <a:pt x="771" y="705"/>
                  <a:pt x="755" y="680"/>
                  <a:pt x="746" y="672"/>
                </a:cubicBezTo>
                <a:cubicBezTo>
                  <a:pt x="738" y="664"/>
                  <a:pt x="730" y="655"/>
                  <a:pt x="738" y="639"/>
                </a:cubicBezTo>
                <a:cubicBezTo>
                  <a:pt x="738" y="630"/>
                  <a:pt x="746" y="622"/>
                  <a:pt x="755" y="622"/>
                </a:cubicBezTo>
                <a:cubicBezTo>
                  <a:pt x="755" y="622"/>
                  <a:pt x="763" y="622"/>
                  <a:pt x="771" y="614"/>
                </a:cubicBezTo>
                <a:cubicBezTo>
                  <a:pt x="788" y="605"/>
                  <a:pt x="788" y="597"/>
                  <a:pt x="788" y="581"/>
                </a:cubicBezTo>
                <a:cubicBezTo>
                  <a:pt x="788" y="581"/>
                  <a:pt x="788" y="564"/>
                  <a:pt x="755" y="547"/>
                </a:cubicBezTo>
                <a:cubicBezTo>
                  <a:pt x="746" y="539"/>
                  <a:pt x="738" y="531"/>
                  <a:pt x="738" y="523"/>
                </a:cubicBezTo>
                <a:cubicBezTo>
                  <a:pt x="738" y="506"/>
                  <a:pt x="746" y="498"/>
                  <a:pt x="755" y="490"/>
                </a:cubicBezTo>
                <a:cubicBezTo>
                  <a:pt x="763" y="490"/>
                  <a:pt x="780" y="473"/>
                  <a:pt x="780" y="465"/>
                </a:cubicBezTo>
                <a:cubicBezTo>
                  <a:pt x="788" y="423"/>
                  <a:pt x="771" y="415"/>
                  <a:pt x="755" y="415"/>
                </a:cubicBezTo>
                <a:cubicBezTo>
                  <a:pt x="730" y="406"/>
                  <a:pt x="705" y="406"/>
                  <a:pt x="680" y="406"/>
                </a:cubicBezTo>
                <a:cubicBezTo>
                  <a:pt x="630" y="406"/>
                  <a:pt x="572" y="406"/>
                  <a:pt x="523" y="365"/>
                </a:cubicBezTo>
                <a:cubicBezTo>
                  <a:pt x="489" y="348"/>
                  <a:pt x="498" y="290"/>
                  <a:pt x="506" y="241"/>
                </a:cubicBezTo>
                <a:cubicBezTo>
                  <a:pt x="506" y="207"/>
                  <a:pt x="514" y="158"/>
                  <a:pt x="506" y="141"/>
                </a:cubicBezTo>
                <a:cubicBezTo>
                  <a:pt x="473" y="91"/>
                  <a:pt x="439" y="58"/>
                  <a:pt x="415" y="58"/>
                </a:cubicBezTo>
                <a:cubicBezTo>
                  <a:pt x="398" y="66"/>
                  <a:pt x="390" y="75"/>
                  <a:pt x="390" y="75"/>
                </a:cubicBezTo>
                <a:cubicBezTo>
                  <a:pt x="390" y="83"/>
                  <a:pt x="390" y="83"/>
                  <a:pt x="390" y="91"/>
                </a:cubicBezTo>
                <a:cubicBezTo>
                  <a:pt x="398" y="116"/>
                  <a:pt x="406" y="141"/>
                  <a:pt x="406" y="241"/>
                </a:cubicBezTo>
                <a:cubicBezTo>
                  <a:pt x="406" y="257"/>
                  <a:pt x="398" y="290"/>
                  <a:pt x="332" y="373"/>
                </a:cubicBezTo>
                <a:cubicBezTo>
                  <a:pt x="299" y="415"/>
                  <a:pt x="265" y="448"/>
                  <a:pt x="265" y="448"/>
                </a:cubicBezTo>
                <a:cubicBezTo>
                  <a:pt x="257" y="456"/>
                  <a:pt x="249" y="456"/>
                  <a:pt x="240" y="456"/>
                </a:cubicBezTo>
                <a:cubicBezTo>
                  <a:pt x="116" y="448"/>
                  <a:pt x="116" y="448"/>
                  <a:pt x="116" y="448"/>
                </a:cubicBezTo>
                <a:lnTo>
                  <a:pt x="116" y="448"/>
                </a:lnTo>
                <a:cubicBezTo>
                  <a:pt x="108" y="448"/>
                  <a:pt x="108" y="448"/>
                  <a:pt x="99" y="456"/>
                </a:cubicBezTo>
                <a:cubicBezTo>
                  <a:pt x="83" y="473"/>
                  <a:pt x="58" y="514"/>
                  <a:pt x="58" y="614"/>
                </a:cubicBezTo>
                <a:cubicBezTo>
                  <a:pt x="58" y="680"/>
                  <a:pt x="75" y="730"/>
                  <a:pt x="99" y="763"/>
                </a:cubicBezTo>
                <a:cubicBezTo>
                  <a:pt x="108" y="780"/>
                  <a:pt x="133" y="788"/>
                  <a:pt x="158" y="780"/>
                </a:cubicBezTo>
                <a:cubicBezTo>
                  <a:pt x="166" y="780"/>
                  <a:pt x="183" y="780"/>
                  <a:pt x="191" y="771"/>
                </a:cubicBezTo>
                <a:cubicBezTo>
                  <a:pt x="207" y="771"/>
                  <a:pt x="232" y="763"/>
                  <a:pt x="249" y="763"/>
                </a:cubicBezTo>
                <a:cubicBezTo>
                  <a:pt x="257" y="763"/>
                  <a:pt x="265" y="755"/>
                  <a:pt x="274" y="755"/>
                </a:cubicBezTo>
                <a:cubicBezTo>
                  <a:pt x="290" y="755"/>
                  <a:pt x="299" y="755"/>
                  <a:pt x="315" y="763"/>
                </a:cubicBezTo>
                <a:cubicBezTo>
                  <a:pt x="348" y="796"/>
                  <a:pt x="390" y="813"/>
                  <a:pt x="415" y="821"/>
                </a:cubicBezTo>
                <a:cubicBezTo>
                  <a:pt x="448" y="829"/>
                  <a:pt x="481" y="838"/>
                  <a:pt x="498" y="838"/>
                </a:cubicBezTo>
                <a:lnTo>
                  <a:pt x="506" y="838"/>
                </a:lnTo>
                <a:close/>
                <a:moveTo>
                  <a:pt x="390" y="75"/>
                </a:moveTo>
                <a:lnTo>
                  <a:pt x="390" y="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s-MX">
              <a:solidFill>
                <a:schemeClr val="bg1"/>
              </a:solidFill>
            </a:endParaRPr>
          </a:p>
        </p:txBody>
      </p:sp>
      <p:sp>
        <p:nvSpPr>
          <p:cNvPr id="44" name="Freeform 1145">
            <a:extLst>
              <a:ext uri="{FF2B5EF4-FFF2-40B4-BE49-F238E27FC236}">
                <a16:creationId xmlns:a16="http://schemas.microsoft.com/office/drawing/2014/main" id="{F961F3A8-1E09-194B-877C-E49CFC4F6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9807" y="5116859"/>
            <a:ext cx="616752" cy="451256"/>
          </a:xfrm>
          <a:custGeom>
            <a:avLst/>
            <a:gdLst>
              <a:gd name="T0" fmla="*/ 828 w 912"/>
              <a:gd name="T1" fmla="*/ 92 h 756"/>
              <a:gd name="T2" fmla="*/ 828 w 912"/>
              <a:gd name="T3" fmla="*/ 92 h 756"/>
              <a:gd name="T4" fmla="*/ 621 w 912"/>
              <a:gd name="T5" fmla="*/ 0 h 756"/>
              <a:gd name="T6" fmla="*/ 290 w 912"/>
              <a:gd name="T7" fmla="*/ 0 h 756"/>
              <a:gd name="T8" fmla="*/ 83 w 912"/>
              <a:gd name="T9" fmla="*/ 83 h 756"/>
              <a:gd name="T10" fmla="*/ 0 w 912"/>
              <a:gd name="T11" fmla="*/ 291 h 756"/>
              <a:gd name="T12" fmla="*/ 33 w 912"/>
              <a:gd name="T13" fmla="*/ 440 h 756"/>
              <a:gd name="T14" fmla="*/ 124 w 912"/>
              <a:gd name="T15" fmla="*/ 531 h 756"/>
              <a:gd name="T16" fmla="*/ 91 w 912"/>
              <a:gd name="T17" fmla="*/ 722 h 756"/>
              <a:gd name="T18" fmla="*/ 99 w 912"/>
              <a:gd name="T19" fmla="*/ 747 h 756"/>
              <a:gd name="T20" fmla="*/ 116 w 912"/>
              <a:gd name="T21" fmla="*/ 755 h 756"/>
              <a:gd name="T22" fmla="*/ 132 w 912"/>
              <a:gd name="T23" fmla="*/ 755 h 756"/>
              <a:gd name="T24" fmla="*/ 431 w 912"/>
              <a:gd name="T25" fmla="*/ 631 h 756"/>
              <a:gd name="T26" fmla="*/ 621 w 912"/>
              <a:gd name="T27" fmla="*/ 589 h 756"/>
              <a:gd name="T28" fmla="*/ 828 w 912"/>
              <a:gd name="T29" fmla="*/ 498 h 756"/>
              <a:gd name="T30" fmla="*/ 911 w 912"/>
              <a:gd name="T31" fmla="*/ 299 h 756"/>
              <a:gd name="T32" fmla="*/ 828 w 912"/>
              <a:gd name="T33" fmla="*/ 92 h 756"/>
              <a:gd name="T34" fmla="*/ 787 w 912"/>
              <a:gd name="T35" fmla="*/ 457 h 756"/>
              <a:gd name="T36" fmla="*/ 787 w 912"/>
              <a:gd name="T37" fmla="*/ 457 h 756"/>
              <a:gd name="T38" fmla="*/ 621 w 912"/>
              <a:gd name="T39" fmla="*/ 531 h 756"/>
              <a:gd name="T40" fmla="*/ 406 w 912"/>
              <a:gd name="T41" fmla="*/ 573 h 756"/>
              <a:gd name="T42" fmla="*/ 157 w 912"/>
              <a:gd name="T43" fmla="*/ 680 h 756"/>
              <a:gd name="T44" fmla="*/ 182 w 912"/>
              <a:gd name="T45" fmla="*/ 523 h 756"/>
              <a:gd name="T46" fmla="*/ 174 w 912"/>
              <a:gd name="T47" fmla="*/ 498 h 756"/>
              <a:gd name="T48" fmla="*/ 174 w 912"/>
              <a:gd name="T49" fmla="*/ 498 h 756"/>
              <a:gd name="T50" fmla="*/ 91 w 912"/>
              <a:gd name="T51" fmla="*/ 407 h 756"/>
              <a:gd name="T52" fmla="*/ 58 w 912"/>
              <a:gd name="T53" fmla="*/ 291 h 756"/>
              <a:gd name="T54" fmla="*/ 124 w 912"/>
              <a:gd name="T55" fmla="*/ 133 h 756"/>
              <a:gd name="T56" fmla="*/ 290 w 912"/>
              <a:gd name="T57" fmla="*/ 58 h 756"/>
              <a:gd name="T58" fmla="*/ 621 w 912"/>
              <a:gd name="T59" fmla="*/ 58 h 756"/>
              <a:gd name="T60" fmla="*/ 787 w 912"/>
              <a:gd name="T61" fmla="*/ 133 h 756"/>
              <a:gd name="T62" fmla="*/ 853 w 912"/>
              <a:gd name="T63" fmla="*/ 291 h 756"/>
              <a:gd name="T64" fmla="*/ 853 w 912"/>
              <a:gd name="T65" fmla="*/ 291 h 756"/>
              <a:gd name="T66" fmla="*/ 787 w 912"/>
              <a:gd name="T67" fmla="*/ 457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12" h="756">
                <a:moveTo>
                  <a:pt x="828" y="92"/>
                </a:moveTo>
                <a:lnTo>
                  <a:pt x="828" y="92"/>
                </a:lnTo>
                <a:cubicBezTo>
                  <a:pt x="770" y="34"/>
                  <a:pt x="695" y="0"/>
                  <a:pt x="621" y="0"/>
                </a:cubicBezTo>
                <a:cubicBezTo>
                  <a:pt x="290" y="0"/>
                  <a:pt x="290" y="0"/>
                  <a:pt x="290" y="0"/>
                </a:cubicBezTo>
                <a:cubicBezTo>
                  <a:pt x="215" y="0"/>
                  <a:pt x="141" y="34"/>
                  <a:pt x="83" y="83"/>
                </a:cubicBezTo>
                <a:cubicBezTo>
                  <a:pt x="25" y="141"/>
                  <a:pt x="0" y="216"/>
                  <a:pt x="0" y="291"/>
                </a:cubicBezTo>
                <a:cubicBezTo>
                  <a:pt x="0" y="349"/>
                  <a:pt x="8" y="398"/>
                  <a:pt x="33" y="440"/>
                </a:cubicBezTo>
                <a:cubicBezTo>
                  <a:pt x="58" y="481"/>
                  <a:pt x="91" y="506"/>
                  <a:pt x="124" y="531"/>
                </a:cubicBezTo>
                <a:cubicBezTo>
                  <a:pt x="99" y="639"/>
                  <a:pt x="91" y="713"/>
                  <a:pt x="91" y="722"/>
                </a:cubicBezTo>
                <a:cubicBezTo>
                  <a:pt x="91" y="730"/>
                  <a:pt x="91" y="738"/>
                  <a:pt x="99" y="747"/>
                </a:cubicBezTo>
                <a:cubicBezTo>
                  <a:pt x="108" y="755"/>
                  <a:pt x="116" y="755"/>
                  <a:pt x="116" y="755"/>
                </a:cubicBezTo>
                <a:cubicBezTo>
                  <a:pt x="124" y="755"/>
                  <a:pt x="124" y="755"/>
                  <a:pt x="132" y="755"/>
                </a:cubicBezTo>
                <a:cubicBezTo>
                  <a:pt x="132" y="747"/>
                  <a:pt x="282" y="697"/>
                  <a:pt x="431" y="631"/>
                </a:cubicBezTo>
                <a:cubicBezTo>
                  <a:pt x="488" y="597"/>
                  <a:pt x="554" y="589"/>
                  <a:pt x="621" y="589"/>
                </a:cubicBezTo>
                <a:cubicBezTo>
                  <a:pt x="695" y="589"/>
                  <a:pt x="770" y="556"/>
                  <a:pt x="828" y="498"/>
                </a:cubicBezTo>
                <a:cubicBezTo>
                  <a:pt x="886" y="448"/>
                  <a:pt x="911" y="373"/>
                  <a:pt x="911" y="299"/>
                </a:cubicBezTo>
                <a:cubicBezTo>
                  <a:pt x="911" y="216"/>
                  <a:pt x="886" y="141"/>
                  <a:pt x="828" y="92"/>
                </a:cubicBezTo>
                <a:close/>
                <a:moveTo>
                  <a:pt x="787" y="457"/>
                </a:moveTo>
                <a:lnTo>
                  <a:pt x="787" y="457"/>
                </a:lnTo>
                <a:cubicBezTo>
                  <a:pt x="745" y="506"/>
                  <a:pt x="687" y="531"/>
                  <a:pt x="621" y="531"/>
                </a:cubicBezTo>
                <a:cubicBezTo>
                  <a:pt x="546" y="531"/>
                  <a:pt x="472" y="548"/>
                  <a:pt x="406" y="573"/>
                </a:cubicBezTo>
                <a:cubicBezTo>
                  <a:pt x="307" y="622"/>
                  <a:pt x="215" y="656"/>
                  <a:pt x="157" y="680"/>
                </a:cubicBezTo>
                <a:cubicBezTo>
                  <a:pt x="166" y="639"/>
                  <a:pt x="174" y="589"/>
                  <a:pt x="182" y="523"/>
                </a:cubicBezTo>
                <a:cubicBezTo>
                  <a:pt x="190" y="514"/>
                  <a:pt x="182" y="498"/>
                  <a:pt x="174" y="498"/>
                </a:cubicBezTo>
                <a:lnTo>
                  <a:pt x="174" y="498"/>
                </a:lnTo>
                <a:cubicBezTo>
                  <a:pt x="132" y="473"/>
                  <a:pt x="108" y="448"/>
                  <a:pt x="91" y="407"/>
                </a:cubicBezTo>
                <a:cubicBezTo>
                  <a:pt x="66" y="373"/>
                  <a:pt x="58" y="332"/>
                  <a:pt x="58" y="291"/>
                </a:cubicBezTo>
                <a:cubicBezTo>
                  <a:pt x="58" y="233"/>
                  <a:pt x="83" y="174"/>
                  <a:pt x="124" y="133"/>
                </a:cubicBezTo>
                <a:cubicBezTo>
                  <a:pt x="166" y="83"/>
                  <a:pt x="224" y="58"/>
                  <a:pt x="290" y="58"/>
                </a:cubicBezTo>
                <a:cubicBezTo>
                  <a:pt x="621" y="58"/>
                  <a:pt x="621" y="58"/>
                  <a:pt x="621" y="58"/>
                </a:cubicBezTo>
                <a:cubicBezTo>
                  <a:pt x="679" y="58"/>
                  <a:pt x="745" y="83"/>
                  <a:pt x="787" y="133"/>
                </a:cubicBezTo>
                <a:cubicBezTo>
                  <a:pt x="828" y="174"/>
                  <a:pt x="853" y="233"/>
                  <a:pt x="853" y="291"/>
                </a:cubicBezTo>
                <a:lnTo>
                  <a:pt x="853" y="291"/>
                </a:lnTo>
                <a:cubicBezTo>
                  <a:pt x="853" y="357"/>
                  <a:pt x="828" y="415"/>
                  <a:pt x="787" y="4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D6D6D6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>
              <a:solidFill>
                <a:schemeClr val="bg1"/>
              </a:solidFill>
            </a:endParaRPr>
          </a:p>
        </p:txBody>
      </p:sp>
      <p:sp>
        <p:nvSpPr>
          <p:cNvPr id="45" name="Freeform 1146">
            <a:extLst>
              <a:ext uri="{FF2B5EF4-FFF2-40B4-BE49-F238E27FC236}">
                <a16:creationId xmlns:a16="http://schemas.microsoft.com/office/drawing/2014/main" id="{D8DBCE34-AD1F-2F47-BF60-E13C99EDB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7790" y="5251444"/>
            <a:ext cx="80445" cy="76530"/>
          </a:xfrm>
          <a:custGeom>
            <a:avLst/>
            <a:gdLst>
              <a:gd name="T0" fmla="*/ 58 w 117"/>
              <a:gd name="T1" fmla="*/ 0 h 126"/>
              <a:gd name="T2" fmla="*/ 58 w 117"/>
              <a:gd name="T3" fmla="*/ 0 h 126"/>
              <a:gd name="T4" fmla="*/ 0 w 117"/>
              <a:gd name="T5" fmla="*/ 58 h 126"/>
              <a:gd name="T6" fmla="*/ 58 w 117"/>
              <a:gd name="T7" fmla="*/ 125 h 126"/>
              <a:gd name="T8" fmla="*/ 116 w 117"/>
              <a:gd name="T9" fmla="*/ 58 h 126"/>
              <a:gd name="T10" fmla="*/ 58 w 117"/>
              <a:gd name="T11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" h="126">
                <a:moveTo>
                  <a:pt x="58" y="0"/>
                </a:moveTo>
                <a:lnTo>
                  <a:pt x="58" y="0"/>
                </a:lnTo>
                <a:cubicBezTo>
                  <a:pt x="25" y="0"/>
                  <a:pt x="0" y="25"/>
                  <a:pt x="0" y="58"/>
                </a:cubicBezTo>
                <a:cubicBezTo>
                  <a:pt x="0" y="91"/>
                  <a:pt x="25" y="125"/>
                  <a:pt x="58" y="125"/>
                </a:cubicBezTo>
                <a:cubicBezTo>
                  <a:pt x="91" y="125"/>
                  <a:pt x="116" y="91"/>
                  <a:pt x="116" y="58"/>
                </a:cubicBezTo>
                <a:cubicBezTo>
                  <a:pt x="116" y="25"/>
                  <a:pt x="91" y="0"/>
                  <a:pt x="58" y="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s-MX">
              <a:solidFill>
                <a:schemeClr val="bg1"/>
              </a:solidFill>
            </a:endParaRPr>
          </a:p>
        </p:txBody>
      </p:sp>
      <p:sp>
        <p:nvSpPr>
          <p:cNvPr id="46" name="Freeform 1147">
            <a:extLst>
              <a:ext uri="{FF2B5EF4-FFF2-40B4-BE49-F238E27FC236}">
                <a16:creationId xmlns:a16="http://schemas.microsoft.com/office/drawing/2014/main" id="{E01A411F-1507-A04D-BF1F-81560A4D0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0940" y="5251444"/>
            <a:ext cx="83425" cy="76530"/>
          </a:xfrm>
          <a:custGeom>
            <a:avLst/>
            <a:gdLst>
              <a:gd name="T0" fmla="*/ 65 w 124"/>
              <a:gd name="T1" fmla="*/ 0 h 126"/>
              <a:gd name="T2" fmla="*/ 65 w 124"/>
              <a:gd name="T3" fmla="*/ 0 h 126"/>
              <a:gd name="T4" fmla="*/ 0 w 124"/>
              <a:gd name="T5" fmla="*/ 67 h 126"/>
              <a:gd name="T6" fmla="*/ 65 w 124"/>
              <a:gd name="T7" fmla="*/ 125 h 126"/>
              <a:gd name="T8" fmla="*/ 123 w 124"/>
              <a:gd name="T9" fmla="*/ 67 h 126"/>
              <a:gd name="T10" fmla="*/ 65 w 124"/>
              <a:gd name="T11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4" h="126">
                <a:moveTo>
                  <a:pt x="65" y="0"/>
                </a:moveTo>
                <a:lnTo>
                  <a:pt x="65" y="0"/>
                </a:lnTo>
                <a:cubicBezTo>
                  <a:pt x="33" y="0"/>
                  <a:pt x="0" y="34"/>
                  <a:pt x="0" y="67"/>
                </a:cubicBezTo>
                <a:cubicBezTo>
                  <a:pt x="0" y="100"/>
                  <a:pt x="33" y="125"/>
                  <a:pt x="65" y="125"/>
                </a:cubicBezTo>
                <a:cubicBezTo>
                  <a:pt x="98" y="125"/>
                  <a:pt x="123" y="100"/>
                  <a:pt x="123" y="67"/>
                </a:cubicBezTo>
                <a:cubicBezTo>
                  <a:pt x="123" y="34"/>
                  <a:pt x="98" y="0"/>
                  <a:pt x="65" y="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s-MX">
              <a:solidFill>
                <a:schemeClr val="bg1"/>
              </a:solidFill>
            </a:endParaRPr>
          </a:p>
        </p:txBody>
      </p:sp>
      <p:sp>
        <p:nvSpPr>
          <p:cNvPr id="47" name="Freeform 1148">
            <a:extLst>
              <a:ext uri="{FF2B5EF4-FFF2-40B4-BE49-F238E27FC236}">
                <a16:creationId xmlns:a16="http://schemas.microsoft.com/office/drawing/2014/main" id="{078C0FD8-A0B9-6A4B-A583-9A48FF2EB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7068" y="5251444"/>
            <a:ext cx="86406" cy="76530"/>
          </a:xfrm>
          <a:custGeom>
            <a:avLst/>
            <a:gdLst>
              <a:gd name="T0" fmla="*/ 58 w 126"/>
              <a:gd name="T1" fmla="*/ 0 h 126"/>
              <a:gd name="T2" fmla="*/ 58 w 126"/>
              <a:gd name="T3" fmla="*/ 0 h 126"/>
              <a:gd name="T4" fmla="*/ 0 w 126"/>
              <a:gd name="T5" fmla="*/ 58 h 126"/>
              <a:gd name="T6" fmla="*/ 58 w 126"/>
              <a:gd name="T7" fmla="*/ 125 h 126"/>
              <a:gd name="T8" fmla="*/ 125 w 126"/>
              <a:gd name="T9" fmla="*/ 58 h 126"/>
              <a:gd name="T10" fmla="*/ 58 w 126"/>
              <a:gd name="T11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6" h="126">
                <a:moveTo>
                  <a:pt x="58" y="0"/>
                </a:moveTo>
                <a:lnTo>
                  <a:pt x="58" y="0"/>
                </a:lnTo>
                <a:cubicBezTo>
                  <a:pt x="25" y="0"/>
                  <a:pt x="0" y="25"/>
                  <a:pt x="0" y="58"/>
                </a:cubicBezTo>
                <a:cubicBezTo>
                  <a:pt x="0" y="91"/>
                  <a:pt x="25" y="125"/>
                  <a:pt x="58" y="125"/>
                </a:cubicBezTo>
                <a:cubicBezTo>
                  <a:pt x="92" y="125"/>
                  <a:pt x="125" y="91"/>
                  <a:pt x="125" y="58"/>
                </a:cubicBezTo>
                <a:cubicBezTo>
                  <a:pt x="125" y="25"/>
                  <a:pt x="92" y="0"/>
                  <a:pt x="58" y="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s-MX">
              <a:solidFill>
                <a:schemeClr val="bg1"/>
              </a:solidFill>
            </a:endParaRPr>
          </a:p>
        </p:txBody>
      </p:sp>
      <p:sp>
        <p:nvSpPr>
          <p:cNvPr id="48" name="Freeform 1149">
            <a:extLst>
              <a:ext uri="{FF2B5EF4-FFF2-40B4-BE49-F238E27FC236}">
                <a16:creationId xmlns:a16="http://schemas.microsoft.com/office/drawing/2014/main" id="{6FBD8B86-F0CB-8741-8A39-9F2ACAC5C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8487" y="5074637"/>
            <a:ext cx="622710" cy="353616"/>
          </a:xfrm>
          <a:custGeom>
            <a:avLst/>
            <a:gdLst>
              <a:gd name="T0" fmla="*/ 872 w 922"/>
              <a:gd name="T1" fmla="*/ 588 h 589"/>
              <a:gd name="T2" fmla="*/ 872 w 922"/>
              <a:gd name="T3" fmla="*/ 588 h 589"/>
              <a:gd name="T4" fmla="*/ 42 w 922"/>
              <a:gd name="T5" fmla="*/ 588 h 589"/>
              <a:gd name="T6" fmla="*/ 0 w 922"/>
              <a:gd name="T7" fmla="*/ 539 h 589"/>
              <a:gd name="T8" fmla="*/ 0 w 922"/>
              <a:gd name="T9" fmla="*/ 41 h 589"/>
              <a:gd name="T10" fmla="*/ 42 w 922"/>
              <a:gd name="T11" fmla="*/ 0 h 589"/>
              <a:gd name="T12" fmla="*/ 872 w 922"/>
              <a:gd name="T13" fmla="*/ 0 h 589"/>
              <a:gd name="T14" fmla="*/ 921 w 922"/>
              <a:gd name="T15" fmla="*/ 41 h 589"/>
              <a:gd name="T16" fmla="*/ 921 w 922"/>
              <a:gd name="T17" fmla="*/ 539 h 589"/>
              <a:gd name="T18" fmla="*/ 872 w 922"/>
              <a:gd name="T19" fmla="*/ 588 h 589"/>
              <a:gd name="T20" fmla="*/ 59 w 922"/>
              <a:gd name="T21" fmla="*/ 522 h 589"/>
              <a:gd name="T22" fmla="*/ 59 w 922"/>
              <a:gd name="T23" fmla="*/ 522 h 589"/>
              <a:gd name="T24" fmla="*/ 855 w 922"/>
              <a:gd name="T25" fmla="*/ 522 h 589"/>
              <a:gd name="T26" fmla="*/ 855 w 922"/>
              <a:gd name="T27" fmla="*/ 58 h 589"/>
              <a:gd name="T28" fmla="*/ 59 w 922"/>
              <a:gd name="T29" fmla="*/ 58 h 589"/>
              <a:gd name="T30" fmla="*/ 59 w 922"/>
              <a:gd name="T31" fmla="*/ 52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22" h="589">
                <a:moveTo>
                  <a:pt x="872" y="588"/>
                </a:moveTo>
                <a:lnTo>
                  <a:pt x="872" y="588"/>
                </a:lnTo>
                <a:cubicBezTo>
                  <a:pt x="42" y="588"/>
                  <a:pt x="42" y="588"/>
                  <a:pt x="42" y="588"/>
                </a:cubicBezTo>
                <a:cubicBezTo>
                  <a:pt x="17" y="588"/>
                  <a:pt x="0" y="564"/>
                  <a:pt x="0" y="539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6"/>
                  <a:pt x="17" y="0"/>
                  <a:pt x="42" y="0"/>
                </a:cubicBezTo>
                <a:cubicBezTo>
                  <a:pt x="872" y="0"/>
                  <a:pt x="872" y="0"/>
                  <a:pt x="872" y="0"/>
                </a:cubicBezTo>
                <a:cubicBezTo>
                  <a:pt x="896" y="0"/>
                  <a:pt x="921" y="16"/>
                  <a:pt x="921" y="41"/>
                </a:cubicBezTo>
                <a:cubicBezTo>
                  <a:pt x="921" y="539"/>
                  <a:pt x="921" y="539"/>
                  <a:pt x="921" y="539"/>
                </a:cubicBezTo>
                <a:cubicBezTo>
                  <a:pt x="921" y="564"/>
                  <a:pt x="896" y="588"/>
                  <a:pt x="872" y="588"/>
                </a:cubicBezTo>
                <a:close/>
                <a:moveTo>
                  <a:pt x="59" y="522"/>
                </a:moveTo>
                <a:lnTo>
                  <a:pt x="59" y="522"/>
                </a:lnTo>
                <a:cubicBezTo>
                  <a:pt x="855" y="522"/>
                  <a:pt x="855" y="522"/>
                  <a:pt x="855" y="522"/>
                </a:cubicBezTo>
                <a:cubicBezTo>
                  <a:pt x="855" y="58"/>
                  <a:pt x="855" y="58"/>
                  <a:pt x="855" y="58"/>
                </a:cubicBezTo>
                <a:cubicBezTo>
                  <a:pt x="59" y="58"/>
                  <a:pt x="59" y="58"/>
                  <a:pt x="59" y="58"/>
                </a:cubicBezTo>
                <a:lnTo>
                  <a:pt x="59" y="52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s-MX">
              <a:solidFill>
                <a:schemeClr val="bg1"/>
              </a:solidFill>
            </a:endParaRPr>
          </a:p>
        </p:txBody>
      </p:sp>
      <p:sp>
        <p:nvSpPr>
          <p:cNvPr id="49" name="Freeform 1150">
            <a:extLst>
              <a:ext uri="{FF2B5EF4-FFF2-40B4-BE49-F238E27FC236}">
                <a16:creationId xmlns:a16="http://schemas.microsoft.com/office/drawing/2014/main" id="{4EB5F308-AD4D-984F-B400-2E4258465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6980" y="5454641"/>
            <a:ext cx="762745" cy="34305"/>
          </a:xfrm>
          <a:custGeom>
            <a:avLst/>
            <a:gdLst>
              <a:gd name="T0" fmla="*/ 1103 w 1129"/>
              <a:gd name="T1" fmla="*/ 58 h 59"/>
              <a:gd name="T2" fmla="*/ 1103 w 1129"/>
              <a:gd name="T3" fmla="*/ 58 h 59"/>
              <a:gd name="T4" fmla="*/ 33 w 1129"/>
              <a:gd name="T5" fmla="*/ 58 h 59"/>
              <a:gd name="T6" fmla="*/ 0 w 1129"/>
              <a:gd name="T7" fmla="*/ 25 h 59"/>
              <a:gd name="T8" fmla="*/ 33 w 1129"/>
              <a:gd name="T9" fmla="*/ 0 h 59"/>
              <a:gd name="T10" fmla="*/ 1103 w 1129"/>
              <a:gd name="T11" fmla="*/ 0 h 59"/>
              <a:gd name="T12" fmla="*/ 1128 w 1129"/>
              <a:gd name="T13" fmla="*/ 25 h 59"/>
              <a:gd name="T14" fmla="*/ 1103 w 1129"/>
              <a:gd name="T15" fmla="*/ 58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29" h="59">
                <a:moveTo>
                  <a:pt x="1103" y="58"/>
                </a:moveTo>
                <a:lnTo>
                  <a:pt x="1103" y="58"/>
                </a:lnTo>
                <a:cubicBezTo>
                  <a:pt x="33" y="58"/>
                  <a:pt x="33" y="58"/>
                  <a:pt x="33" y="58"/>
                </a:cubicBezTo>
                <a:cubicBezTo>
                  <a:pt x="16" y="58"/>
                  <a:pt x="0" y="42"/>
                  <a:pt x="0" y="25"/>
                </a:cubicBezTo>
                <a:cubicBezTo>
                  <a:pt x="0" y="9"/>
                  <a:pt x="16" y="0"/>
                  <a:pt x="33" y="0"/>
                </a:cubicBezTo>
                <a:cubicBezTo>
                  <a:pt x="1103" y="0"/>
                  <a:pt x="1103" y="0"/>
                  <a:pt x="1103" y="0"/>
                </a:cubicBezTo>
                <a:cubicBezTo>
                  <a:pt x="1119" y="0"/>
                  <a:pt x="1128" y="9"/>
                  <a:pt x="1128" y="25"/>
                </a:cubicBezTo>
                <a:cubicBezTo>
                  <a:pt x="1128" y="42"/>
                  <a:pt x="1119" y="58"/>
                  <a:pt x="1103" y="58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s-MX">
              <a:solidFill>
                <a:schemeClr val="bg1"/>
              </a:solidFill>
            </a:endParaRPr>
          </a:p>
        </p:txBody>
      </p:sp>
      <p:sp>
        <p:nvSpPr>
          <p:cNvPr id="50" name="Freeform 1151">
            <a:extLst>
              <a:ext uri="{FF2B5EF4-FFF2-40B4-BE49-F238E27FC236}">
                <a16:creationId xmlns:a16="http://schemas.microsoft.com/office/drawing/2014/main" id="{9112F7F8-B53B-4A48-9DC6-24BF95652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715" y="5074637"/>
            <a:ext cx="470757" cy="416951"/>
          </a:xfrm>
          <a:custGeom>
            <a:avLst/>
            <a:gdLst>
              <a:gd name="T0" fmla="*/ 655 w 697"/>
              <a:gd name="T1" fmla="*/ 0 h 697"/>
              <a:gd name="T2" fmla="*/ 655 w 697"/>
              <a:gd name="T3" fmla="*/ 0 h 697"/>
              <a:gd name="T4" fmla="*/ 41 w 697"/>
              <a:gd name="T5" fmla="*/ 0 h 697"/>
              <a:gd name="T6" fmla="*/ 0 w 697"/>
              <a:gd name="T7" fmla="*/ 41 h 697"/>
              <a:gd name="T8" fmla="*/ 0 w 697"/>
              <a:gd name="T9" fmla="*/ 655 h 697"/>
              <a:gd name="T10" fmla="*/ 41 w 697"/>
              <a:gd name="T11" fmla="*/ 696 h 697"/>
              <a:gd name="T12" fmla="*/ 655 w 697"/>
              <a:gd name="T13" fmla="*/ 696 h 697"/>
              <a:gd name="T14" fmla="*/ 696 w 697"/>
              <a:gd name="T15" fmla="*/ 655 h 697"/>
              <a:gd name="T16" fmla="*/ 696 w 697"/>
              <a:gd name="T17" fmla="*/ 41 h 697"/>
              <a:gd name="T18" fmla="*/ 655 w 697"/>
              <a:gd name="T19" fmla="*/ 0 h 697"/>
              <a:gd name="T20" fmla="*/ 639 w 697"/>
              <a:gd name="T21" fmla="*/ 58 h 697"/>
              <a:gd name="T22" fmla="*/ 639 w 697"/>
              <a:gd name="T23" fmla="*/ 58 h 697"/>
              <a:gd name="T24" fmla="*/ 639 w 697"/>
              <a:gd name="T25" fmla="*/ 423 h 697"/>
              <a:gd name="T26" fmla="*/ 456 w 697"/>
              <a:gd name="T27" fmla="*/ 423 h 697"/>
              <a:gd name="T28" fmla="*/ 431 w 697"/>
              <a:gd name="T29" fmla="*/ 431 h 697"/>
              <a:gd name="T30" fmla="*/ 423 w 697"/>
              <a:gd name="T31" fmla="*/ 447 h 697"/>
              <a:gd name="T32" fmla="*/ 415 w 697"/>
              <a:gd name="T33" fmla="*/ 497 h 697"/>
              <a:gd name="T34" fmla="*/ 348 w 697"/>
              <a:gd name="T35" fmla="*/ 531 h 697"/>
              <a:gd name="T36" fmla="*/ 282 w 697"/>
              <a:gd name="T37" fmla="*/ 497 h 697"/>
              <a:gd name="T38" fmla="*/ 265 w 697"/>
              <a:gd name="T39" fmla="*/ 447 h 697"/>
              <a:gd name="T40" fmla="*/ 241 w 697"/>
              <a:gd name="T41" fmla="*/ 423 h 697"/>
              <a:gd name="T42" fmla="*/ 58 w 697"/>
              <a:gd name="T43" fmla="*/ 423 h 697"/>
              <a:gd name="T44" fmla="*/ 58 w 697"/>
              <a:gd name="T45" fmla="*/ 58 h 697"/>
              <a:gd name="T46" fmla="*/ 639 w 697"/>
              <a:gd name="T47" fmla="*/ 58 h 697"/>
              <a:gd name="T48" fmla="*/ 58 w 697"/>
              <a:gd name="T49" fmla="*/ 638 h 697"/>
              <a:gd name="T50" fmla="*/ 58 w 697"/>
              <a:gd name="T51" fmla="*/ 638 h 697"/>
              <a:gd name="T52" fmla="*/ 58 w 697"/>
              <a:gd name="T53" fmla="*/ 481 h 697"/>
              <a:gd name="T54" fmla="*/ 216 w 697"/>
              <a:gd name="T55" fmla="*/ 481 h 697"/>
              <a:gd name="T56" fmla="*/ 224 w 697"/>
              <a:gd name="T57" fmla="*/ 522 h 697"/>
              <a:gd name="T58" fmla="*/ 348 w 697"/>
              <a:gd name="T59" fmla="*/ 588 h 697"/>
              <a:gd name="T60" fmla="*/ 440 w 697"/>
              <a:gd name="T61" fmla="*/ 555 h 697"/>
              <a:gd name="T62" fmla="*/ 481 w 697"/>
              <a:gd name="T63" fmla="*/ 481 h 697"/>
              <a:gd name="T64" fmla="*/ 639 w 697"/>
              <a:gd name="T65" fmla="*/ 481 h 697"/>
              <a:gd name="T66" fmla="*/ 639 w 697"/>
              <a:gd name="T67" fmla="*/ 638 h 697"/>
              <a:gd name="T68" fmla="*/ 58 w 697"/>
              <a:gd name="T69" fmla="*/ 638 h 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97" h="697">
                <a:moveTo>
                  <a:pt x="655" y="0"/>
                </a:moveTo>
                <a:lnTo>
                  <a:pt x="655" y="0"/>
                </a:lnTo>
                <a:cubicBezTo>
                  <a:pt x="41" y="0"/>
                  <a:pt x="41" y="0"/>
                  <a:pt x="41" y="0"/>
                </a:cubicBezTo>
                <a:cubicBezTo>
                  <a:pt x="17" y="0"/>
                  <a:pt x="0" y="16"/>
                  <a:pt x="0" y="41"/>
                </a:cubicBezTo>
                <a:cubicBezTo>
                  <a:pt x="0" y="655"/>
                  <a:pt x="0" y="655"/>
                  <a:pt x="0" y="655"/>
                </a:cubicBezTo>
                <a:cubicBezTo>
                  <a:pt x="0" y="680"/>
                  <a:pt x="17" y="696"/>
                  <a:pt x="41" y="696"/>
                </a:cubicBezTo>
                <a:cubicBezTo>
                  <a:pt x="655" y="696"/>
                  <a:pt x="655" y="696"/>
                  <a:pt x="655" y="696"/>
                </a:cubicBezTo>
                <a:cubicBezTo>
                  <a:pt x="680" y="696"/>
                  <a:pt x="696" y="680"/>
                  <a:pt x="696" y="655"/>
                </a:cubicBezTo>
                <a:cubicBezTo>
                  <a:pt x="696" y="41"/>
                  <a:pt x="696" y="41"/>
                  <a:pt x="696" y="41"/>
                </a:cubicBezTo>
                <a:cubicBezTo>
                  <a:pt x="696" y="16"/>
                  <a:pt x="680" y="0"/>
                  <a:pt x="655" y="0"/>
                </a:cubicBezTo>
                <a:close/>
                <a:moveTo>
                  <a:pt x="639" y="58"/>
                </a:moveTo>
                <a:lnTo>
                  <a:pt x="639" y="58"/>
                </a:lnTo>
                <a:cubicBezTo>
                  <a:pt x="639" y="423"/>
                  <a:pt x="639" y="423"/>
                  <a:pt x="639" y="423"/>
                </a:cubicBezTo>
                <a:cubicBezTo>
                  <a:pt x="456" y="423"/>
                  <a:pt x="456" y="423"/>
                  <a:pt x="456" y="423"/>
                </a:cubicBezTo>
                <a:cubicBezTo>
                  <a:pt x="448" y="423"/>
                  <a:pt x="440" y="423"/>
                  <a:pt x="431" y="431"/>
                </a:cubicBezTo>
                <a:cubicBezTo>
                  <a:pt x="431" y="439"/>
                  <a:pt x="423" y="439"/>
                  <a:pt x="423" y="447"/>
                </a:cubicBezTo>
                <a:cubicBezTo>
                  <a:pt x="423" y="456"/>
                  <a:pt x="423" y="472"/>
                  <a:pt x="415" y="497"/>
                </a:cubicBezTo>
                <a:cubicBezTo>
                  <a:pt x="398" y="522"/>
                  <a:pt x="381" y="531"/>
                  <a:pt x="348" y="531"/>
                </a:cubicBezTo>
                <a:cubicBezTo>
                  <a:pt x="315" y="531"/>
                  <a:pt x="290" y="522"/>
                  <a:pt x="282" y="497"/>
                </a:cubicBezTo>
                <a:cubicBezTo>
                  <a:pt x="265" y="472"/>
                  <a:pt x="265" y="447"/>
                  <a:pt x="265" y="447"/>
                </a:cubicBezTo>
                <a:cubicBezTo>
                  <a:pt x="265" y="431"/>
                  <a:pt x="257" y="423"/>
                  <a:pt x="241" y="423"/>
                </a:cubicBezTo>
                <a:cubicBezTo>
                  <a:pt x="58" y="423"/>
                  <a:pt x="58" y="423"/>
                  <a:pt x="58" y="423"/>
                </a:cubicBezTo>
                <a:cubicBezTo>
                  <a:pt x="58" y="58"/>
                  <a:pt x="58" y="58"/>
                  <a:pt x="58" y="58"/>
                </a:cubicBezTo>
                <a:lnTo>
                  <a:pt x="639" y="58"/>
                </a:lnTo>
                <a:close/>
                <a:moveTo>
                  <a:pt x="58" y="638"/>
                </a:moveTo>
                <a:lnTo>
                  <a:pt x="58" y="638"/>
                </a:lnTo>
                <a:cubicBezTo>
                  <a:pt x="58" y="481"/>
                  <a:pt x="58" y="481"/>
                  <a:pt x="58" y="481"/>
                </a:cubicBezTo>
                <a:cubicBezTo>
                  <a:pt x="216" y="481"/>
                  <a:pt x="216" y="481"/>
                  <a:pt x="216" y="481"/>
                </a:cubicBezTo>
                <a:cubicBezTo>
                  <a:pt x="216" y="489"/>
                  <a:pt x="216" y="506"/>
                  <a:pt x="224" y="522"/>
                </a:cubicBezTo>
                <a:cubicBezTo>
                  <a:pt x="249" y="564"/>
                  <a:pt x="290" y="588"/>
                  <a:pt x="348" y="588"/>
                </a:cubicBezTo>
                <a:cubicBezTo>
                  <a:pt x="390" y="588"/>
                  <a:pt x="423" y="580"/>
                  <a:pt x="440" y="555"/>
                </a:cubicBezTo>
                <a:cubicBezTo>
                  <a:pt x="464" y="531"/>
                  <a:pt x="481" y="506"/>
                  <a:pt x="481" y="481"/>
                </a:cubicBezTo>
                <a:cubicBezTo>
                  <a:pt x="639" y="481"/>
                  <a:pt x="639" y="481"/>
                  <a:pt x="639" y="481"/>
                </a:cubicBezTo>
                <a:cubicBezTo>
                  <a:pt x="639" y="638"/>
                  <a:pt x="639" y="638"/>
                  <a:pt x="639" y="638"/>
                </a:cubicBezTo>
                <a:lnTo>
                  <a:pt x="58" y="6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s-MX">
              <a:solidFill>
                <a:schemeClr val="bg1"/>
              </a:solidFill>
            </a:endParaRPr>
          </a:p>
        </p:txBody>
      </p:sp>
      <p:sp>
        <p:nvSpPr>
          <p:cNvPr id="104" name="CuadroTexto 395">
            <a:extLst>
              <a:ext uri="{FF2B5EF4-FFF2-40B4-BE49-F238E27FC236}">
                <a16:creationId xmlns:a16="http://schemas.microsoft.com/office/drawing/2014/main" id="{C236BD42-05F7-DC41-8112-6306946C5FC8}"/>
              </a:ext>
            </a:extLst>
          </p:cNvPr>
          <p:cNvSpPr txBox="1"/>
          <p:nvPr/>
        </p:nvSpPr>
        <p:spPr>
          <a:xfrm>
            <a:off x="876806" y="5749066"/>
            <a:ext cx="2377099" cy="421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Привлечение</a:t>
            </a:r>
            <a:endParaRPr lang="en-US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02" name="CuadroTexto 395">
            <a:extLst>
              <a:ext uri="{FF2B5EF4-FFF2-40B4-BE49-F238E27FC236}">
                <a16:creationId xmlns:a16="http://schemas.microsoft.com/office/drawing/2014/main" id="{296DC23F-268F-0346-8780-0977C781401B}"/>
              </a:ext>
            </a:extLst>
          </p:cNvPr>
          <p:cNvSpPr txBox="1"/>
          <p:nvPr/>
        </p:nvSpPr>
        <p:spPr>
          <a:xfrm>
            <a:off x="3818278" y="5786710"/>
            <a:ext cx="1930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r>
              <a:rPr lang="ru-RU" dirty="0" smtClean="0"/>
              <a:t>Подготовка</a:t>
            </a:r>
            <a:endParaRPr lang="en-US" dirty="0"/>
          </a:p>
        </p:txBody>
      </p:sp>
      <p:sp>
        <p:nvSpPr>
          <p:cNvPr id="100" name="CuadroTexto 395">
            <a:extLst>
              <a:ext uri="{FF2B5EF4-FFF2-40B4-BE49-F238E27FC236}">
                <a16:creationId xmlns:a16="http://schemas.microsoft.com/office/drawing/2014/main" id="{D73D9870-0321-1144-B3B8-E7F09EE6E27D}"/>
              </a:ext>
            </a:extLst>
          </p:cNvPr>
          <p:cNvSpPr txBox="1"/>
          <p:nvPr/>
        </p:nvSpPr>
        <p:spPr>
          <a:xfrm>
            <a:off x="6425428" y="5764798"/>
            <a:ext cx="2171397" cy="421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r>
              <a:rPr lang="ru-RU" dirty="0"/>
              <a:t>Стажировка</a:t>
            </a:r>
            <a:endParaRPr lang="en-US" dirty="0"/>
          </a:p>
        </p:txBody>
      </p:sp>
      <p:sp>
        <p:nvSpPr>
          <p:cNvPr id="98" name="CuadroTexto 395">
            <a:extLst>
              <a:ext uri="{FF2B5EF4-FFF2-40B4-BE49-F238E27FC236}">
                <a16:creationId xmlns:a16="http://schemas.microsoft.com/office/drawing/2014/main" id="{67991649-5FB2-614D-9D5F-517C06D48286}"/>
              </a:ext>
            </a:extLst>
          </p:cNvPr>
          <p:cNvSpPr txBox="1"/>
          <p:nvPr/>
        </p:nvSpPr>
        <p:spPr>
          <a:xfrm>
            <a:off x="8918954" y="5740038"/>
            <a:ext cx="2588151" cy="421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r>
              <a:rPr lang="ru-RU" dirty="0"/>
              <a:t>Трудоустройство</a:t>
            </a:r>
            <a:endParaRPr lang="en-US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6508211" y="2627884"/>
            <a:ext cx="2616451" cy="2081341"/>
            <a:chOff x="6413403" y="2608980"/>
            <a:chExt cx="2616451" cy="1796876"/>
          </a:xfrm>
        </p:grpSpPr>
        <p:sp>
          <p:nvSpPr>
            <p:cNvPr id="27" name="Freeform 731">
              <a:extLst>
                <a:ext uri="{FF2B5EF4-FFF2-40B4-BE49-F238E27FC236}">
                  <a16:creationId xmlns:a16="http://schemas.microsoft.com/office/drawing/2014/main" id="{BA2393C0-2FCA-FB4C-A032-6412F7C5B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3403" y="2629056"/>
              <a:ext cx="318802" cy="287644"/>
            </a:xfrm>
            <a:custGeom>
              <a:avLst/>
              <a:gdLst>
                <a:gd name="T0" fmla="*/ 473 w 474"/>
                <a:gd name="T1" fmla="*/ 240 h 480"/>
                <a:gd name="T2" fmla="*/ 473 w 474"/>
                <a:gd name="T3" fmla="*/ 240 h 480"/>
                <a:gd name="T4" fmla="*/ 232 w 474"/>
                <a:gd name="T5" fmla="*/ 479 h 480"/>
                <a:gd name="T6" fmla="*/ 0 w 474"/>
                <a:gd name="T7" fmla="*/ 240 h 480"/>
                <a:gd name="T8" fmla="*/ 232 w 474"/>
                <a:gd name="T9" fmla="*/ 0 h 480"/>
                <a:gd name="T10" fmla="*/ 473 w 474"/>
                <a:gd name="T11" fmla="*/ 24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4" h="480">
                  <a:moveTo>
                    <a:pt x="473" y="240"/>
                  </a:moveTo>
                  <a:lnTo>
                    <a:pt x="473" y="240"/>
                  </a:lnTo>
                  <a:cubicBezTo>
                    <a:pt x="473" y="372"/>
                    <a:pt x="365" y="479"/>
                    <a:pt x="232" y="479"/>
                  </a:cubicBezTo>
                  <a:cubicBezTo>
                    <a:pt x="108" y="479"/>
                    <a:pt x="0" y="372"/>
                    <a:pt x="0" y="240"/>
                  </a:cubicBezTo>
                  <a:cubicBezTo>
                    <a:pt x="0" y="107"/>
                    <a:pt x="108" y="0"/>
                    <a:pt x="232" y="0"/>
                  </a:cubicBezTo>
                  <a:cubicBezTo>
                    <a:pt x="365" y="0"/>
                    <a:pt x="473" y="107"/>
                    <a:pt x="473" y="24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>
                <a:solidFill>
                  <a:schemeClr val="bg1"/>
                </a:solidFill>
              </a:endParaRPr>
            </a:p>
          </p:txBody>
        </p:sp>
        <p:sp>
          <p:nvSpPr>
            <p:cNvPr id="28" name="Freeform 768">
              <a:extLst>
                <a:ext uri="{FF2B5EF4-FFF2-40B4-BE49-F238E27FC236}">
                  <a16:creationId xmlns:a16="http://schemas.microsoft.com/office/drawing/2014/main" id="{7202379F-7C43-E14F-9434-4E4FED208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3403" y="3051284"/>
              <a:ext cx="318802" cy="290282"/>
            </a:xfrm>
            <a:custGeom>
              <a:avLst/>
              <a:gdLst>
                <a:gd name="T0" fmla="*/ 473 w 474"/>
                <a:gd name="T1" fmla="*/ 241 h 483"/>
                <a:gd name="T2" fmla="*/ 473 w 474"/>
                <a:gd name="T3" fmla="*/ 241 h 483"/>
                <a:gd name="T4" fmla="*/ 232 w 474"/>
                <a:gd name="T5" fmla="*/ 482 h 483"/>
                <a:gd name="T6" fmla="*/ 0 w 474"/>
                <a:gd name="T7" fmla="*/ 241 h 483"/>
                <a:gd name="T8" fmla="*/ 232 w 474"/>
                <a:gd name="T9" fmla="*/ 0 h 483"/>
                <a:gd name="T10" fmla="*/ 473 w 474"/>
                <a:gd name="T11" fmla="*/ 241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4" h="483">
                  <a:moveTo>
                    <a:pt x="473" y="241"/>
                  </a:moveTo>
                  <a:lnTo>
                    <a:pt x="473" y="241"/>
                  </a:lnTo>
                  <a:cubicBezTo>
                    <a:pt x="473" y="374"/>
                    <a:pt x="365" y="482"/>
                    <a:pt x="232" y="482"/>
                  </a:cubicBezTo>
                  <a:cubicBezTo>
                    <a:pt x="108" y="482"/>
                    <a:pt x="0" y="374"/>
                    <a:pt x="0" y="241"/>
                  </a:cubicBezTo>
                  <a:cubicBezTo>
                    <a:pt x="0" y="108"/>
                    <a:pt x="108" y="0"/>
                    <a:pt x="232" y="0"/>
                  </a:cubicBezTo>
                  <a:cubicBezTo>
                    <a:pt x="365" y="0"/>
                    <a:pt x="473" y="108"/>
                    <a:pt x="473" y="24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>
                <a:solidFill>
                  <a:schemeClr val="bg1"/>
                </a:solidFill>
              </a:endParaRPr>
            </a:p>
          </p:txBody>
        </p:sp>
        <p:sp>
          <p:nvSpPr>
            <p:cNvPr id="29" name="Freeform 805">
              <a:extLst>
                <a:ext uri="{FF2B5EF4-FFF2-40B4-BE49-F238E27FC236}">
                  <a16:creationId xmlns:a16="http://schemas.microsoft.com/office/drawing/2014/main" id="{6D80DEDA-B37F-5145-B4E2-EC73685DD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3403" y="3501224"/>
              <a:ext cx="318802" cy="282364"/>
            </a:xfrm>
            <a:custGeom>
              <a:avLst/>
              <a:gdLst>
                <a:gd name="T0" fmla="*/ 473 w 474"/>
                <a:gd name="T1" fmla="*/ 233 h 474"/>
                <a:gd name="T2" fmla="*/ 473 w 474"/>
                <a:gd name="T3" fmla="*/ 233 h 474"/>
                <a:gd name="T4" fmla="*/ 232 w 474"/>
                <a:gd name="T5" fmla="*/ 473 h 474"/>
                <a:gd name="T6" fmla="*/ 0 w 474"/>
                <a:gd name="T7" fmla="*/ 233 h 474"/>
                <a:gd name="T8" fmla="*/ 232 w 474"/>
                <a:gd name="T9" fmla="*/ 0 h 474"/>
                <a:gd name="T10" fmla="*/ 473 w 474"/>
                <a:gd name="T11" fmla="*/ 23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4" h="474">
                  <a:moveTo>
                    <a:pt x="473" y="233"/>
                  </a:moveTo>
                  <a:lnTo>
                    <a:pt x="473" y="233"/>
                  </a:lnTo>
                  <a:cubicBezTo>
                    <a:pt x="473" y="365"/>
                    <a:pt x="365" y="473"/>
                    <a:pt x="232" y="473"/>
                  </a:cubicBezTo>
                  <a:cubicBezTo>
                    <a:pt x="108" y="473"/>
                    <a:pt x="0" y="365"/>
                    <a:pt x="0" y="233"/>
                  </a:cubicBezTo>
                  <a:cubicBezTo>
                    <a:pt x="0" y="100"/>
                    <a:pt x="108" y="0"/>
                    <a:pt x="232" y="0"/>
                  </a:cubicBezTo>
                  <a:cubicBezTo>
                    <a:pt x="365" y="0"/>
                    <a:pt x="473" y="100"/>
                    <a:pt x="473" y="23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>
                <a:solidFill>
                  <a:schemeClr val="bg1"/>
                </a:solidFill>
              </a:endParaRPr>
            </a:p>
          </p:txBody>
        </p:sp>
        <p:sp>
          <p:nvSpPr>
            <p:cNvPr id="30" name="Freeform 842">
              <a:extLst>
                <a:ext uri="{FF2B5EF4-FFF2-40B4-BE49-F238E27FC236}">
                  <a16:creationId xmlns:a16="http://schemas.microsoft.com/office/drawing/2014/main" id="{A2F0212C-563C-7941-9A16-983A4EF55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3403" y="4099729"/>
              <a:ext cx="318802" cy="282364"/>
            </a:xfrm>
            <a:custGeom>
              <a:avLst/>
              <a:gdLst>
                <a:gd name="T0" fmla="*/ 473 w 474"/>
                <a:gd name="T1" fmla="*/ 232 h 474"/>
                <a:gd name="T2" fmla="*/ 473 w 474"/>
                <a:gd name="T3" fmla="*/ 232 h 474"/>
                <a:gd name="T4" fmla="*/ 232 w 474"/>
                <a:gd name="T5" fmla="*/ 473 h 474"/>
                <a:gd name="T6" fmla="*/ 0 w 474"/>
                <a:gd name="T7" fmla="*/ 232 h 474"/>
                <a:gd name="T8" fmla="*/ 232 w 474"/>
                <a:gd name="T9" fmla="*/ 0 h 474"/>
                <a:gd name="T10" fmla="*/ 473 w 474"/>
                <a:gd name="T11" fmla="*/ 232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4" h="474">
                  <a:moveTo>
                    <a:pt x="473" y="232"/>
                  </a:moveTo>
                  <a:lnTo>
                    <a:pt x="473" y="232"/>
                  </a:lnTo>
                  <a:cubicBezTo>
                    <a:pt x="473" y="365"/>
                    <a:pt x="365" y="473"/>
                    <a:pt x="232" y="473"/>
                  </a:cubicBezTo>
                  <a:cubicBezTo>
                    <a:pt x="108" y="473"/>
                    <a:pt x="0" y="365"/>
                    <a:pt x="0" y="232"/>
                  </a:cubicBezTo>
                  <a:cubicBezTo>
                    <a:pt x="0" y="108"/>
                    <a:pt x="108" y="0"/>
                    <a:pt x="232" y="0"/>
                  </a:cubicBezTo>
                  <a:cubicBezTo>
                    <a:pt x="365" y="0"/>
                    <a:pt x="473" y="108"/>
                    <a:pt x="473" y="2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>
                <a:solidFill>
                  <a:schemeClr val="bg1"/>
                </a:solidFill>
              </a:endParaRPr>
            </a:p>
          </p:txBody>
        </p:sp>
        <p:sp>
          <p:nvSpPr>
            <p:cNvPr id="117" name="Rectangle 56">
              <a:extLst>
                <a:ext uri="{FF2B5EF4-FFF2-40B4-BE49-F238E27FC236}">
                  <a16:creationId xmlns:a16="http://schemas.microsoft.com/office/drawing/2014/main" id="{A2D1A33A-EFD1-BC4D-8689-94E593FFF2D1}"/>
                </a:ext>
              </a:extLst>
            </p:cNvPr>
            <p:cNvSpPr/>
            <p:nvPr/>
          </p:nvSpPr>
          <p:spPr>
            <a:xfrm>
              <a:off x="6790083" y="2608980"/>
              <a:ext cx="2156120" cy="2391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ea typeface="Lato Light" panose="020F0502020204030203" pitchFamily="34" charset="0"/>
                  <a:cs typeface="Lato Light" panose="020F0502020204030203" pitchFamily="34" charset="0"/>
                </a:rPr>
                <a:t>Техподдержка систем 1С</a:t>
              </a:r>
            </a:p>
          </p:txBody>
        </p:sp>
        <p:sp>
          <p:nvSpPr>
            <p:cNvPr id="118" name="Rectangle 56">
              <a:extLst>
                <a:ext uri="{FF2B5EF4-FFF2-40B4-BE49-F238E27FC236}">
                  <a16:creationId xmlns:a16="http://schemas.microsoft.com/office/drawing/2014/main" id="{A2D1A33A-EFD1-BC4D-8689-94E593FFF2D1}"/>
                </a:ext>
              </a:extLst>
            </p:cNvPr>
            <p:cNvSpPr/>
            <p:nvPr/>
          </p:nvSpPr>
          <p:spPr>
            <a:xfrm>
              <a:off x="6791653" y="3025331"/>
              <a:ext cx="2238201" cy="2391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ea typeface="Lato Light" panose="020F0502020204030203" pitchFamily="34" charset="0"/>
                  <a:cs typeface="Lato Light" panose="020F0502020204030203" pitchFamily="34" charset="0"/>
                </a:rPr>
                <a:t>Реальные рабочие задачи</a:t>
              </a:r>
            </a:p>
          </p:txBody>
        </p:sp>
        <p:sp>
          <p:nvSpPr>
            <p:cNvPr id="119" name="Rectangle 56">
              <a:extLst>
                <a:ext uri="{FF2B5EF4-FFF2-40B4-BE49-F238E27FC236}">
                  <a16:creationId xmlns:a16="http://schemas.microsoft.com/office/drawing/2014/main" id="{A2D1A33A-EFD1-BC4D-8689-94E593FFF2D1}"/>
                </a:ext>
              </a:extLst>
            </p:cNvPr>
            <p:cNvSpPr/>
            <p:nvPr/>
          </p:nvSpPr>
          <p:spPr>
            <a:xfrm>
              <a:off x="6812079" y="3312540"/>
              <a:ext cx="2156120" cy="5579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ea typeface="Lato Light" panose="020F0502020204030203" pitchFamily="34" charset="0"/>
                  <a:cs typeface="Lato Light" panose="020F0502020204030203" pitchFamily="34" charset="0"/>
                </a:rPr>
                <a:t>Заключение временного ТД со студентами, которые успешно прошли стажировку</a:t>
              </a:r>
            </a:p>
          </p:txBody>
        </p:sp>
        <p:sp>
          <p:nvSpPr>
            <p:cNvPr id="120" name="Rectangle 56">
              <a:extLst>
                <a:ext uri="{FF2B5EF4-FFF2-40B4-BE49-F238E27FC236}">
                  <a16:creationId xmlns:a16="http://schemas.microsoft.com/office/drawing/2014/main" id="{A2D1A33A-EFD1-BC4D-8689-94E593FFF2D1}"/>
                </a:ext>
              </a:extLst>
            </p:cNvPr>
            <p:cNvSpPr/>
            <p:nvPr/>
          </p:nvSpPr>
          <p:spPr>
            <a:xfrm>
              <a:off x="6812079" y="4007289"/>
              <a:ext cx="2156120" cy="398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ea typeface="Lato Light" panose="020F0502020204030203" pitchFamily="34" charset="0"/>
                  <a:cs typeface="Lato Light" panose="020F0502020204030203" pitchFamily="34" charset="0"/>
                </a:rPr>
                <a:t>ЗП выплачивается по временному ТД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9089302" y="2579951"/>
            <a:ext cx="2658785" cy="1500141"/>
            <a:chOff x="9038855" y="2629405"/>
            <a:chExt cx="2658785" cy="1500141"/>
          </a:xfrm>
        </p:grpSpPr>
        <p:sp>
          <p:nvSpPr>
            <p:cNvPr id="31" name="Freeform 879">
              <a:extLst>
                <a:ext uri="{FF2B5EF4-FFF2-40B4-BE49-F238E27FC236}">
                  <a16:creationId xmlns:a16="http://schemas.microsoft.com/office/drawing/2014/main" id="{4655D62D-F775-F540-906E-EACB8ADB0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8855" y="2657336"/>
              <a:ext cx="318802" cy="287644"/>
            </a:xfrm>
            <a:custGeom>
              <a:avLst/>
              <a:gdLst>
                <a:gd name="T0" fmla="*/ 473 w 474"/>
                <a:gd name="T1" fmla="*/ 240 h 480"/>
                <a:gd name="T2" fmla="*/ 473 w 474"/>
                <a:gd name="T3" fmla="*/ 240 h 480"/>
                <a:gd name="T4" fmla="*/ 241 w 474"/>
                <a:gd name="T5" fmla="*/ 479 h 480"/>
                <a:gd name="T6" fmla="*/ 0 w 474"/>
                <a:gd name="T7" fmla="*/ 240 h 480"/>
                <a:gd name="T8" fmla="*/ 241 w 474"/>
                <a:gd name="T9" fmla="*/ 0 h 480"/>
                <a:gd name="T10" fmla="*/ 473 w 474"/>
                <a:gd name="T11" fmla="*/ 24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4" h="480">
                  <a:moveTo>
                    <a:pt x="473" y="240"/>
                  </a:moveTo>
                  <a:lnTo>
                    <a:pt x="473" y="240"/>
                  </a:lnTo>
                  <a:cubicBezTo>
                    <a:pt x="473" y="372"/>
                    <a:pt x="374" y="479"/>
                    <a:pt x="241" y="479"/>
                  </a:cubicBezTo>
                  <a:cubicBezTo>
                    <a:pt x="108" y="479"/>
                    <a:pt x="0" y="372"/>
                    <a:pt x="0" y="240"/>
                  </a:cubicBezTo>
                  <a:cubicBezTo>
                    <a:pt x="0" y="107"/>
                    <a:pt x="108" y="0"/>
                    <a:pt x="241" y="0"/>
                  </a:cubicBezTo>
                  <a:cubicBezTo>
                    <a:pt x="374" y="0"/>
                    <a:pt x="473" y="107"/>
                    <a:pt x="473" y="24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>
                <a:solidFill>
                  <a:schemeClr val="bg1"/>
                </a:solidFill>
              </a:endParaRPr>
            </a:p>
          </p:txBody>
        </p:sp>
        <p:sp>
          <p:nvSpPr>
            <p:cNvPr id="121" name="Rectangle 56">
              <a:extLst>
                <a:ext uri="{FF2B5EF4-FFF2-40B4-BE49-F238E27FC236}">
                  <a16:creationId xmlns:a16="http://schemas.microsoft.com/office/drawing/2014/main" id="{A2D1A33A-EFD1-BC4D-8689-94E593FFF2D1}"/>
                </a:ext>
              </a:extLst>
            </p:cNvPr>
            <p:cNvSpPr/>
            <p:nvPr/>
          </p:nvSpPr>
          <p:spPr>
            <a:xfrm>
              <a:off x="9384026" y="2629405"/>
              <a:ext cx="231361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ea typeface="Lato Light" panose="020F0502020204030203" pitchFamily="34" charset="0"/>
                  <a:cs typeface="Lato Light" panose="020F0502020204030203" pitchFamily="34" charset="0"/>
                </a:rPr>
                <a:t>Постоянный контракт (ТД)</a:t>
              </a:r>
            </a:p>
          </p:txBody>
        </p:sp>
        <p:sp>
          <p:nvSpPr>
            <p:cNvPr id="127" name="Freeform 916">
              <a:extLst>
                <a:ext uri="{FF2B5EF4-FFF2-40B4-BE49-F238E27FC236}">
                  <a16:creationId xmlns:a16="http://schemas.microsoft.com/office/drawing/2014/main" id="{7CF89CD7-9D09-604D-B5C5-8326F4147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8855" y="3279577"/>
              <a:ext cx="318802" cy="290282"/>
            </a:xfrm>
            <a:custGeom>
              <a:avLst/>
              <a:gdLst>
                <a:gd name="T0" fmla="*/ 473 w 474"/>
                <a:gd name="T1" fmla="*/ 241 h 483"/>
                <a:gd name="T2" fmla="*/ 473 w 474"/>
                <a:gd name="T3" fmla="*/ 241 h 483"/>
                <a:gd name="T4" fmla="*/ 241 w 474"/>
                <a:gd name="T5" fmla="*/ 482 h 483"/>
                <a:gd name="T6" fmla="*/ 0 w 474"/>
                <a:gd name="T7" fmla="*/ 241 h 483"/>
                <a:gd name="T8" fmla="*/ 241 w 474"/>
                <a:gd name="T9" fmla="*/ 0 h 483"/>
                <a:gd name="T10" fmla="*/ 473 w 474"/>
                <a:gd name="T11" fmla="*/ 241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4" h="483">
                  <a:moveTo>
                    <a:pt x="473" y="241"/>
                  </a:moveTo>
                  <a:lnTo>
                    <a:pt x="473" y="241"/>
                  </a:lnTo>
                  <a:cubicBezTo>
                    <a:pt x="473" y="374"/>
                    <a:pt x="374" y="482"/>
                    <a:pt x="241" y="482"/>
                  </a:cubicBezTo>
                  <a:cubicBezTo>
                    <a:pt x="108" y="482"/>
                    <a:pt x="0" y="374"/>
                    <a:pt x="0" y="241"/>
                  </a:cubicBezTo>
                  <a:cubicBezTo>
                    <a:pt x="0" y="108"/>
                    <a:pt x="108" y="0"/>
                    <a:pt x="241" y="0"/>
                  </a:cubicBezTo>
                  <a:cubicBezTo>
                    <a:pt x="374" y="0"/>
                    <a:pt x="473" y="108"/>
                    <a:pt x="473" y="24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>
                <a:solidFill>
                  <a:schemeClr val="bg1"/>
                </a:solidFill>
              </a:endParaRPr>
            </a:p>
          </p:txBody>
        </p:sp>
        <p:sp>
          <p:nvSpPr>
            <p:cNvPr id="128" name="Freeform 953">
              <a:extLst>
                <a:ext uri="{FF2B5EF4-FFF2-40B4-BE49-F238E27FC236}">
                  <a16:creationId xmlns:a16="http://schemas.microsoft.com/office/drawing/2014/main" id="{9DF5B480-70B4-1D4B-8DDC-ED9ED5FAB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8855" y="3847182"/>
              <a:ext cx="318802" cy="282364"/>
            </a:xfrm>
            <a:custGeom>
              <a:avLst/>
              <a:gdLst>
                <a:gd name="T0" fmla="*/ 473 w 474"/>
                <a:gd name="T1" fmla="*/ 233 h 474"/>
                <a:gd name="T2" fmla="*/ 473 w 474"/>
                <a:gd name="T3" fmla="*/ 233 h 474"/>
                <a:gd name="T4" fmla="*/ 241 w 474"/>
                <a:gd name="T5" fmla="*/ 473 h 474"/>
                <a:gd name="T6" fmla="*/ 0 w 474"/>
                <a:gd name="T7" fmla="*/ 233 h 474"/>
                <a:gd name="T8" fmla="*/ 241 w 474"/>
                <a:gd name="T9" fmla="*/ 0 h 474"/>
                <a:gd name="T10" fmla="*/ 473 w 474"/>
                <a:gd name="T11" fmla="*/ 23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4" h="474">
                  <a:moveTo>
                    <a:pt x="473" y="233"/>
                  </a:moveTo>
                  <a:lnTo>
                    <a:pt x="473" y="233"/>
                  </a:lnTo>
                  <a:cubicBezTo>
                    <a:pt x="473" y="365"/>
                    <a:pt x="374" y="473"/>
                    <a:pt x="241" y="473"/>
                  </a:cubicBezTo>
                  <a:cubicBezTo>
                    <a:pt x="108" y="473"/>
                    <a:pt x="0" y="365"/>
                    <a:pt x="0" y="233"/>
                  </a:cubicBezTo>
                  <a:cubicBezTo>
                    <a:pt x="0" y="100"/>
                    <a:pt x="108" y="0"/>
                    <a:pt x="241" y="0"/>
                  </a:cubicBezTo>
                  <a:cubicBezTo>
                    <a:pt x="374" y="0"/>
                    <a:pt x="473" y="100"/>
                    <a:pt x="473" y="23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>
                <a:solidFill>
                  <a:schemeClr val="bg1"/>
                </a:solidFill>
              </a:endParaRPr>
            </a:p>
          </p:txBody>
        </p:sp>
        <p:sp>
          <p:nvSpPr>
            <p:cNvPr id="129" name="Rectangle 56">
              <a:extLst>
                <a:ext uri="{FF2B5EF4-FFF2-40B4-BE49-F238E27FC236}">
                  <a16:creationId xmlns:a16="http://schemas.microsoft.com/office/drawing/2014/main" id="{A2D1A33A-EFD1-BC4D-8689-94E593FFF2D1}"/>
                </a:ext>
              </a:extLst>
            </p:cNvPr>
            <p:cNvSpPr/>
            <p:nvPr/>
          </p:nvSpPr>
          <p:spPr>
            <a:xfrm>
              <a:off x="9375145" y="3255196"/>
              <a:ext cx="215612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ea typeface="Lato Light" panose="020F0502020204030203" pitchFamily="34" charset="0"/>
                  <a:cs typeface="Lato Light" panose="020F0502020204030203" pitchFamily="34" charset="0"/>
                </a:rPr>
                <a:t>ЗП выплачивается</a:t>
              </a:r>
            </a:p>
          </p:txBody>
        </p:sp>
        <p:sp>
          <p:nvSpPr>
            <p:cNvPr id="130" name="Rectangle 56">
              <a:extLst>
                <a:ext uri="{FF2B5EF4-FFF2-40B4-BE49-F238E27FC236}">
                  <a16:creationId xmlns:a16="http://schemas.microsoft.com/office/drawing/2014/main" id="{A2D1A33A-EFD1-BC4D-8689-94E593FFF2D1}"/>
                </a:ext>
              </a:extLst>
            </p:cNvPr>
            <p:cNvSpPr/>
            <p:nvPr/>
          </p:nvSpPr>
          <p:spPr>
            <a:xfrm>
              <a:off x="9404450" y="3828180"/>
              <a:ext cx="215612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ea typeface="Lato Light" panose="020F0502020204030203" pitchFamily="34" charset="0"/>
                  <a:cs typeface="Lato Light" panose="020F0502020204030203" pitchFamily="34" charset="0"/>
                </a:rPr>
                <a:t>Должность «специалист»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900387" y="2569701"/>
            <a:ext cx="3012565" cy="2102544"/>
            <a:chOff x="900387" y="2569701"/>
            <a:chExt cx="3012565" cy="2102544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900387" y="2569701"/>
              <a:ext cx="2510710" cy="326816"/>
              <a:chOff x="900387" y="2569701"/>
              <a:chExt cx="2510710" cy="326816"/>
            </a:xfrm>
          </p:grpSpPr>
          <p:sp>
            <p:nvSpPr>
              <p:cNvPr id="19" name="Freeform 435">
                <a:extLst>
                  <a:ext uri="{FF2B5EF4-FFF2-40B4-BE49-F238E27FC236}">
                    <a16:creationId xmlns:a16="http://schemas.microsoft.com/office/drawing/2014/main" id="{C8219B78-85B9-4147-9720-81277A5941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0387" y="2608873"/>
                <a:ext cx="324761" cy="287644"/>
              </a:xfrm>
              <a:custGeom>
                <a:avLst/>
                <a:gdLst>
                  <a:gd name="T0" fmla="*/ 481 w 482"/>
                  <a:gd name="T1" fmla="*/ 240 h 480"/>
                  <a:gd name="T2" fmla="*/ 481 w 482"/>
                  <a:gd name="T3" fmla="*/ 240 h 480"/>
                  <a:gd name="T4" fmla="*/ 240 w 482"/>
                  <a:gd name="T5" fmla="*/ 479 h 480"/>
                  <a:gd name="T6" fmla="*/ 0 w 482"/>
                  <a:gd name="T7" fmla="*/ 240 h 480"/>
                  <a:gd name="T8" fmla="*/ 240 w 482"/>
                  <a:gd name="T9" fmla="*/ 0 h 480"/>
                  <a:gd name="T10" fmla="*/ 481 w 482"/>
                  <a:gd name="T11" fmla="*/ 24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2" h="480">
                    <a:moveTo>
                      <a:pt x="481" y="240"/>
                    </a:moveTo>
                    <a:lnTo>
                      <a:pt x="481" y="240"/>
                    </a:lnTo>
                    <a:cubicBezTo>
                      <a:pt x="481" y="372"/>
                      <a:pt x="373" y="479"/>
                      <a:pt x="240" y="479"/>
                    </a:cubicBezTo>
                    <a:cubicBezTo>
                      <a:pt x="107" y="479"/>
                      <a:pt x="0" y="372"/>
                      <a:pt x="0" y="240"/>
                    </a:cubicBezTo>
                    <a:cubicBezTo>
                      <a:pt x="0" y="107"/>
                      <a:pt x="107" y="0"/>
                      <a:pt x="240" y="0"/>
                    </a:cubicBezTo>
                    <a:cubicBezTo>
                      <a:pt x="373" y="0"/>
                      <a:pt x="481" y="107"/>
                      <a:pt x="481" y="24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MX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Rectangle 56">
                <a:extLst>
                  <a:ext uri="{FF2B5EF4-FFF2-40B4-BE49-F238E27FC236}">
                    <a16:creationId xmlns:a16="http://schemas.microsoft.com/office/drawing/2014/main" id="{A2D1A33A-EFD1-BC4D-8689-94E593FFF2D1}"/>
                  </a:ext>
                </a:extLst>
              </p:cNvPr>
              <p:cNvSpPr/>
              <p:nvPr/>
            </p:nvSpPr>
            <p:spPr>
              <a:xfrm>
                <a:off x="1254977" y="2569701"/>
                <a:ext cx="215612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solidFill>
                      <a:schemeClr val="bg1"/>
                    </a:solidFill>
                    <a:ea typeface="Lato Light" panose="020F0502020204030203" pitchFamily="34" charset="0"/>
                    <a:cs typeface="Lato Light" panose="020F0502020204030203" pitchFamily="34" charset="0"/>
                  </a:rPr>
                  <a:t>Дни карьеры в ВУЗах</a:t>
                </a:r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909813" y="3105455"/>
              <a:ext cx="3003139" cy="310196"/>
              <a:chOff x="909813" y="3105455"/>
              <a:chExt cx="3003139" cy="310196"/>
            </a:xfrm>
          </p:grpSpPr>
          <p:sp>
            <p:nvSpPr>
              <p:cNvPr id="20" name="Freeform 472">
                <a:extLst>
                  <a:ext uri="{FF2B5EF4-FFF2-40B4-BE49-F238E27FC236}">
                    <a16:creationId xmlns:a16="http://schemas.microsoft.com/office/drawing/2014/main" id="{C55C3EAB-12D3-CE4E-BA79-557F033960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9813" y="3125369"/>
                <a:ext cx="324761" cy="290282"/>
              </a:xfrm>
              <a:custGeom>
                <a:avLst/>
                <a:gdLst>
                  <a:gd name="T0" fmla="*/ 481 w 482"/>
                  <a:gd name="T1" fmla="*/ 241 h 483"/>
                  <a:gd name="T2" fmla="*/ 481 w 482"/>
                  <a:gd name="T3" fmla="*/ 241 h 483"/>
                  <a:gd name="T4" fmla="*/ 240 w 482"/>
                  <a:gd name="T5" fmla="*/ 482 h 483"/>
                  <a:gd name="T6" fmla="*/ 0 w 482"/>
                  <a:gd name="T7" fmla="*/ 241 h 483"/>
                  <a:gd name="T8" fmla="*/ 240 w 482"/>
                  <a:gd name="T9" fmla="*/ 0 h 483"/>
                  <a:gd name="T10" fmla="*/ 481 w 482"/>
                  <a:gd name="T11" fmla="*/ 241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2" h="483">
                    <a:moveTo>
                      <a:pt x="481" y="241"/>
                    </a:moveTo>
                    <a:lnTo>
                      <a:pt x="481" y="241"/>
                    </a:lnTo>
                    <a:cubicBezTo>
                      <a:pt x="481" y="374"/>
                      <a:pt x="373" y="482"/>
                      <a:pt x="240" y="482"/>
                    </a:cubicBezTo>
                    <a:cubicBezTo>
                      <a:pt x="107" y="482"/>
                      <a:pt x="0" y="374"/>
                      <a:pt x="0" y="241"/>
                    </a:cubicBezTo>
                    <a:cubicBezTo>
                      <a:pt x="0" y="108"/>
                      <a:pt x="107" y="0"/>
                      <a:pt x="240" y="0"/>
                    </a:cubicBezTo>
                    <a:cubicBezTo>
                      <a:pt x="373" y="0"/>
                      <a:pt x="481" y="108"/>
                      <a:pt x="481" y="24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MX">
                  <a:solidFill>
                    <a:schemeClr val="bg1"/>
                  </a:solidFill>
                </a:endParaRPr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1246615" y="3105455"/>
                <a:ext cx="2666337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solidFill>
                      <a:schemeClr val="bg1"/>
                    </a:solidFill>
                    <a:ea typeface="Lato Light" panose="020F0502020204030203" pitchFamily="34" charset="0"/>
                    <a:cs typeface="Lato Light" panose="020F0502020204030203" pitchFamily="34" charset="0"/>
                  </a:rPr>
                  <a:t>Вебинары и мастер-классы</a:t>
                </a: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947521" y="3662255"/>
              <a:ext cx="2130469" cy="324560"/>
              <a:chOff x="947521" y="3662255"/>
              <a:chExt cx="2130469" cy="324560"/>
            </a:xfrm>
          </p:grpSpPr>
          <p:sp>
            <p:nvSpPr>
              <p:cNvPr id="21" name="Freeform 509">
                <a:extLst>
                  <a:ext uri="{FF2B5EF4-FFF2-40B4-BE49-F238E27FC236}">
                    <a16:creationId xmlns:a16="http://schemas.microsoft.com/office/drawing/2014/main" id="{B3447BFA-AFC0-C944-9898-876CEBEE31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7521" y="3704451"/>
                <a:ext cx="324761" cy="282364"/>
              </a:xfrm>
              <a:custGeom>
                <a:avLst/>
                <a:gdLst>
                  <a:gd name="T0" fmla="*/ 481 w 482"/>
                  <a:gd name="T1" fmla="*/ 233 h 474"/>
                  <a:gd name="T2" fmla="*/ 481 w 482"/>
                  <a:gd name="T3" fmla="*/ 233 h 474"/>
                  <a:gd name="T4" fmla="*/ 240 w 482"/>
                  <a:gd name="T5" fmla="*/ 473 h 474"/>
                  <a:gd name="T6" fmla="*/ 0 w 482"/>
                  <a:gd name="T7" fmla="*/ 233 h 474"/>
                  <a:gd name="T8" fmla="*/ 240 w 482"/>
                  <a:gd name="T9" fmla="*/ 0 h 474"/>
                  <a:gd name="T10" fmla="*/ 481 w 482"/>
                  <a:gd name="T11" fmla="*/ 233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2" h="474">
                    <a:moveTo>
                      <a:pt x="481" y="233"/>
                    </a:moveTo>
                    <a:lnTo>
                      <a:pt x="481" y="233"/>
                    </a:lnTo>
                    <a:cubicBezTo>
                      <a:pt x="481" y="365"/>
                      <a:pt x="373" y="473"/>
                      <a:pt x="240" y="473"/>
                    </a:cubicBezTo>
                    <a:cubicBezTo>
                      <a:pt x="107" y="473"/>
                      <a:pt x="0" y="365"/>
                      <a:pt x="0" y="233"/>
                    </a:cubicBezTo>
                    <a:cubicBezTo>
                      <a:pt x="0" y="100"/>
                      <a:pt x="107" y="0"/>
                      <a:pt x="240" y="0"/>
                    </a:cubicBezTo>
                    <a:cubicBezTo>
                      <a:pt x="373" y="0"/>
                      <a:pt x="481" y="100"/>
                      <a:pt x="481" y="23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MX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1297232" y="3662255"/>
                <a:ext cx="1780758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solidFill>
                      <a:schemeClr val="bg1"/>
                    </a:solidFill>
                    <a:ea typeface="Lato Light" panose="020F0502020204030203" pitchFamily="34" charset="0"/>
                    <a:cs typeface="Lato Light" panose="020F0502020204030203" pitchFamily="34" charset="0"/>
                  </a:rPr>
                  <a:t>Социальные сети</a:t>
                </a: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958519" y="4210580"/>
              <a:ext cx="2688630" cy="461665"/>
              <a:chOff x="958519" y="4210580"/>
              <a:chExt cx="2688630" cy="461665"/>
            </a:xfrm>
          </p:grpSpPr>
          <p:sp>
            <p:nvSpPr>
              <p:cNvPr id="57" name="Freeform 509">
                <a:extLst>
                  <a:ext uri="{FF2B5EF4-FFF2-40B4-BE49-F238E27FC236}">
                    <a16:creationId xmlns:a16="http://schemas.microsoft.com/office/drawing/2014/main" id="{B3447BFA-AFC0-C944-9898-876CEBEE31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519" y="4243349"/>
                <a:ext cx="324761" cy="282364"/>
              </a:xfrm>
              <a:custGeom>
                <a:avLst/>
                <a:gdLst>
                  <a:gd name="T0" fmla="*/ 481 w 482"/>
                  <a:gd name="T1" fmla="*/ 233 h 474"/>
                  <a:gd name="T2" fmla="*/ 481 w 482"/>
                  <a:gd name="T3" fmla="*/ 233 h 474"/>
                  <a:gd name="T4" fmla="*/ 240 w 482"/>
                  <a:gd name="T5" fmla="*/ 473 h 474"/>
                  <a:gd name="T6" fmla="*/ 0 w 482"/>
                  <a:gd name="T7" fmla="*/ 233 h 474"/>
                  <a:gd name="T8" fmla="*/ 240 w 482"/>
                  <a:gd name="T9" fmla="*/ 0 h 474"/>
                  <a:gd name="T10" fmla="*/ 481 w 482"/>
                  <a:gd name="T11" fmla="*/ 233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2" h="474">
                    <a:moveTo>
                      <a:pt x="481" y="233"/>
                    </a:moveTo>
                    <a:lnTo>
                      <a:pt x="481" y="233"/>
                    </a:lnTo>
                    <a:cubicBezTo>
                      <a:pt x="481" y="365"/>
                      <a:pt x="373" y="473"/>
                      <a:pt x="240" y="473"/>
                    </a:cubicBezTo>
                    <a:cubicBezTo>
                      <a:pt x="107" y="473"/>
                      <a:pt x="0" y="365"/>
                      <a:pt x="0" y="233"/>
                    </a:cubicBezTo>
                    <a:cubicBezTo>
                      <a:pt x="0" y="100"/>
                      <a:pt x="107" y="0"/>
                      <a:pt x="240" y="0"/>
                    </a:cubicBezTo>
                    <a:cubicBezTo>
                      <a:pt x="373" y="0"/>
                      <a:pt x="481" y="100"/>
                      <a:pt x="481" y="23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MX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1270522" y="4210580"/>
                <a:ext cx="23766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solidFill>
                      <a:schemeClr val="bg1"/>
                    </a:solidFill>
                    <a:ea typeface="Lato Light" panose="020F0502020204030203" pitchFamily="34" charset="0"/>
                    <a:cs typeface="Lato Light" panose="020F0502020204030203" pitchFamily="34" charset="0"/>
                  </a:rPr>
                  <a:t>Сайт 1С - </a:t>
                </a:r>
                <a:r>
                  <a:rPr lang="en-US" sz="1200" dirty="0">
                    <a:solidFill>
                      <a:schemeClr val="bg1"/>
                    </a:solidFill>
                    <a:ea typeface="Lato Light" panose="020F0502020204030203" pitchFamily="34" charset="0"/>
                    <a:cs typeface="Lato Light" panose="020F0502020204030203" pitchFamily="34" charset="0"/>
                  </a:rPr>
                  <a:t>www.student.1c.ru</a:t>
                </a:r>
              </a:p>
              <a:p>
                <a:endParaRPr lang="ru-RU" sz="1200" dirty="0">
                  <a:solidFill>
                    <a:schemeClr val="bg1"/>
                  </a:solidFill>
                  <a:ea typeface="Lato Light" panose="020F0502020204030203" pitchFamily="34" charset="0"/>
                  <a:cs typeface="Lato Light" panose="020F0502020204030203" pitchFamily="34" charset="0"/>
                </a:endParaRPr>
              </a:p>
            </p:txBody>
          </p:sp>
        </p:grpSp>
      </p:grpSp>
      <p:grpSp>
        <p:nvGrpSpPr>
          <p:cNvPr id="22" name="Группа 21"/>
          <p:cNvGrpSpPr/>
          <p:nvPr/>
        </p:nvGrpSpPr>
        <p:grpSpPr>
          <a:xfrm>
            <a:off x="3637575" y="2459416"/>
            <a:ext cx="3096243" cy="2175230"/>
            <a:chOff x="3637575" y="2459416"/>
            <a:chExt cx="3096243" cy="2175230"/>
          </a:xfrm>
        </p:grpSpPr>
        <p:sp>
          <p:nvSpPr>
            <p:cNvPr id="24" name="Freeform 620">
              <a:extLst>
                <a:ext uri="{FF2B5EF4-FFF2-40B4-BE49-F238E27FC236}">
                  <a16:creationId xmlns:a16="http://schemas.microsoft.com/office/drawing/2014/main" id="{BDDF989C-AD3A-DD41-8F0A-9F2A2C22B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7575" y="2994722"/>
              <a:ext cx="324763" cy="290282"/>
            </a:xfrm>
            <a:custGeom>
              <a:avLst/>
              <a:gdLst>
                <a:gd name="T0" fmla="*/ 481 w 482"/>
                <a:gd name="T1" fmla="*/ 241 h 483"/>
                <a:gd name="T2" fmla="*/ 481 w 482"/>
                <a:gd name="T3" fmla="*/ 241 h 483"/>
                <a:gd name="T4" fmla="*/ 241 w 482"/>
                <a:gd name="T5" fmla="*/ 482 h 483"/>
                <a:gd name="T6" fmla="*/ 0 w 482"/>
                <a:gd name="T7" fmla="*/ 241 h 483"/>
                <a:gd name="T8" fmla="*/ 241 w 482"/>
                <a:gd name="T9" fmla="*/ 0 h 483"/>
                <a:gd name="T10" fmla="*/ 481 w 482"/>
                <a:gd name="T11" fmla="*/ 241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2" h="483">
                  <a:moveTo>
                    <a:pt x="481" y="241"/>
                  </a:moveTo>
                  <a:lnTo>
                    <a:pt x="481" y="241"/>
                  </a:lnTo>
                  <a:cubicBezTo>
                    <a:pt x="481" y="374"/>
                    <a:pt x="373" y="482"/>
                    <a:pt x="241" y="482"/>
                  </a:cubicBezTo>
                  <a:cubicBezTo>
                    <a:pt x="108" y="482"/>
                    <a:pt x="0" y="374"/>
                    <a:pt x="0" y="241"/>
                  </a:cubicBezTo>
                  <a:cubicBezTo>
                    <a:pt x="0" y="108"/>
                    <a:pt x="108" y="0"/>
                    <a:pt x="241" y="0"/>
                  </a:cubicBezTo>
                  <a:cubicBezTo>
                    <a:pt x="373" y="0"/>
                    <a:pt x="481" y="108"/>
                    <a:pt x="481" y="24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>
                <a:solidFill>
                  <a:schemeClr val="bg1"/>
                </a:solidFill>
              </a:endParaRPr>
            </a:p>
          </p:txBody>
        </p:sp>
        <p:sp>
          <p:nvSpPr>
            <p:cNvPr id="25" name="Freeform 657">
              <a:extLst>
                <a:ext uri="{FF2B5EF4-FFF2-40B4-BE49-F238E27FC236}">
                  <a16:creationId xmlns:a16="http://schemas.microsoft.com/office/drawing/2014/main" id="{14B8AC2C-8240-4144-9637-439E64683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7575" y="3479535"/>
              <a:ext cx="324763" cy="282364"/>
            </a:xfrm>
            <a:custGeom>
              <a:avLst/>
              <a:gdLst>
                <a:gd name="T0" fmla="*/ 481 w 482"/>
                <a:gd name="T1" fmla="*/ 233 h 474"/>
                <a:gd name="T2" fmla="*/ 481 w 482"/>
                <a:gd name="T3" fmla="*/ 233 h 474"/>
                <a:gd name="T4" fmla="*/ 241 w 482"/>
                <a:gd name="T5" fmla="*/ 473 h 474"/>
                <a:gd name="T6" fmla="*/ 0 w 482"/>
                <a:gd name="T7" fmla="*/ 233 h 474"/>
                <a:gd name="T8" fmla="*/ 241 w 482"/>
                <a:gd name="T9" fmla="*/ 0 h 474"/>
                <a:gd name="T10" fmla="*/ 481 w 482"/>
                <a:gd name="T11" fmla="*/ 23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2" h="474">
                  <a:moveTo>
                    <a:pt x="481" y="233"/>
                  </a:moveTo>
                  <a:lnTo>
                    <a:pt x="481" y="233"/>
                  </a:lnTo>
                  <a:cubicBezTo>
                    <a:pt x="481" y="365"/>
                    <a:pt x="373" y="473"/>
                    <a:pt x="241" y="473"/>
                  </a:cubicBezTo>
                  <a:cubicBezTo>
                    <a:pt x="108" y="473"/>
                    <a:pt x="0" y="365"/>
                    <a:pt x="0" y="233"/>
                  </a:cubicBezTo>
                  <a:cubicBezTo>
                    <a:pt x="0" y="100"/>
                    <a:pt x="108" y="0"/>
                    <a:pt x="241" y="0"/>
                  </a:cubicBezTo>
                  <a:cubicBezTo>
                    <a:pt x="373" y="0"/>
                    <a:pt x="481" y="100"/>
                    <a:pt x="481" y="23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>
                <a:solidFill>
                  <a:schemeClr val="bg1"/>
                </a:solidFill>
              </a:endParaRPr>
            </a:p>
          </p:txBody>
        </p:sp>
        <p:sp>
          <p:nvSpPr>
            <p:cNvPr id="26" name="Freeform 694">
              <a:extLst>
                <a:ext uri="{FF2B5EF4-FFF2-40B4-BE49-F238E27FC236}">
                  <a16:creationId xmlns:a16="http://schemas.microsoft.com/office/drawing/2014/main" id="{0C273629-4C8C-B646-B4D0-FE521C4F9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7575" y="3911193"/>
              <a:ext cx="324763" cy="282364"/>
            </a:xfrm>
            <a:custGeom>
              <a:avLst/>
              <a:gdLst>
                <a:gd name="T0" fmla="*/ 481 w 482"/>
                <a:gd name="T1" fmla="*/ 232 h 474"/>
                <a:gd name="T2" fmla="*/ 481 w 482"/>
                <a:gd name="T3" fmla="*/ 232 h 474"/>
                <a:gd name="T4" fmla="*/ 241 w 482"/>
                <a:gd name="T5" fmla="*/ 473 h 474"/>
                <a:gd name="T6" fmla="*/ 0 w 482"/>
                <a:gd name="T7" fmla="*/ 232 h 474"/>
                <a:gd name="T8" fmla="*/ 241 w 482"/>
                <a:gd name="T9" fmla="*/ 0 h 474"/>
                <a:gd name="T10" fmla="*/ 481 w 482"/>
                <a:gd name="T11" fmla="*/ 232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2" h="474">
                  <a:moveTo>
                    <a:pt x="481" y="232"/>
                  </a:moveTo>
                  <a:lnTo>
                    <a:pt x="481" y="232"/>
                  </a:lnTo>
                  <a:cubicBezTo>
                    <a:pt x="481" y="365"/>
                    <a:pt x="373" y="473"/>
                    <a:pt x="241" y="473"/>
                  </a:cubicBezTo>
                  <a:cubicBezTo>
                    <a:pt x="108" y="473"/>
                    <a:pt x="0" y="365"/>
                    <a:pt x="0" y="232"/>
                  </a:cubicBezTo>
                  <a:cubicBezTo>
                    <a:pt x="0" y="108"/>
                    <a:pt x="108" y="0"/>
                    <a:pt x="241" y="0"/>
                  </a:cubicBezTo>
                  <a:cubicBezTo>
                    <a:pt x="373" y="0"/>
                    <a:pt x="481" y="108"/>
                    <a:pt x="481" y="23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>
                <a:solidFill>
                  <a:schemeClr val="bg1"/>
                </a:solidFill>
              </a:endParaRPr>
            </a:p>
          </p:txBody>
        </p:sp>
        <p:sp>
          <p:nvSpPr>
            <p:cNvPr id="109" name="Rectangle 56">
              <a:extLst>
                <a:ext uri="{FF2B5EF4-FFF2-40B4-BE49-F238E27FC236}">
                  <a16:creationId xmlns:a16="http://schemas.microsoft.com/office/drawing/2014/main" id="{A2D1A33A-EFD1-BC4D-8689-94E593FFF2D1}"/>
                </a:ext>
              </a:extLst>
            </p:cNvPr>
            <p:cNvSpPr/>
            <p:nvPr/>
          </p:nvSpPr>
          <p:spPr>
            <a:xfrm>
              <a:off x="3962338" y="2459416"/>
              <a:ext cx="27714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ea typeface="Lato Light" panose="020F0502020204030203" pitchFamily="34" charset="0"/>
                  <a:cs typeface="Lato Light" panose="020F0502020204030203" pitchFamily="34" charset="0"/>
                </a:rPr>
                <a:t>Введение в конфигурирование в системе "1C:Предприятие 8" </a:t>
              </a:r>
            </a:p>
          </p:txBody>
        </p:sp>
        <p:sp>
          <p:nvSpPr>
            <p:cNvPr id="112" name="Rectangle 56">
              <a:extLst>
                <a:ext uri="{FF2B5EF4-FFF2-40B4-BE49-F238E27FC236}">
                  <a16:creationId xmlns:a16="http://schemas.microsoft.com/office/drawing/2014/main" id="{A2D1A33A-EFD1-BC4D-8689-94E593FFF2D1}"/>
                </a:ext>
              </a:extLst>
            </p:cNvPr>
            <p:cNvSpPr/>
            <p:nvPr/>
          </p:nvSpPr>
          <p:spPr>
            <a:xfrm>
              <a:off x="3996633" y="3445275"/>
              <a:ext cx="251157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ea typeface="Lato Light" panose="020F0502020204030203" pitchFamily="34" charset="0"/>
                  <a:cs typeface="Lato Light" panose="020F0502020204030203" pitchFamily="34" charset="0"/>
                </a:rPr>
                <a:t>Решение оперативных  задач</a:t>
              </a:r>
            </a:p>
          </p:txBody>
        </p:sp>
        <p:sp>
          <p:nvSpPr>
            <p:cNvPr id="113" name="Rectangle 56">
              <a:extLst>
                <a:ext uri="{FF2B5EF4-FFF2-40B4-BE49-F238E27FC236}">
                  <a16:creationId xmlns:a16="http://schemas.microsoft.com/office/drawing/2014/main" id="{A2D1A33A-EFD1-BC4D-8689-94E593FFF2D1}"/>
                </a:ext>
              </a:extLst>
            </p:cNvPr>
            <p:cNvSpPr/>
            <p:nvPr/>
          </p:nvSpPr>
          <p:spPr>
            <a:xfrm>
              <a:off x="4021786" y="3019934"/>
              <a:ext cx="251157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ea typeface="Lato Light" panose="020F0502020204030203" pitchFamily="34" charset="0"/>
                  <a:cs typeface="Lato Light" panose="020F0502020204030203" pitchFamily="34" charset="0"/>
                </a:rPr>
                <a:t>Основные объекты</a:t>
              </a:r>
            </a:p>
          </p:txBody>
        </p:sp>
        <p:sp>
          <p:nvSpPr>
            <p:cNvPr id="114" name="Rectangle 56">
              <a:extLst>
                <a:ext uri="{FF2B5EF4-FFF2-40B4-BE49-F238E27FC236}">
                  <a16:creationId xmlns:a16="http://schemas.microsoft.com/office/drawing/2014/main" id="{A2D1A33A-EFD1-BC4D-8689-94E593FFF2D1}"/>
                </a:ext>
              </a:extLst>
            </p:cNvPr>
            <p:cNvSpPr/>
            <p:nvPr/>
          </p:nvSpPr>
          <p:spPr>
            <a:xfrm>
              <a:off x="3982465" y="3856456"/>
              <a:ext cx="251157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ea typeface="Lato Light" panose="020F0502020204030203" pitchFamily="34" charset="0"/>
                  <a:cs typeface="Lato Light" panose="020F0502020204030203" pitchFamily="34" charset="0"/>
                </a:rPr>
                <a:t>Решение бухгалтерских задач</a:t>
              </a:r>
            </a:p>
          </p:txBody>
        </p:sp>
        <p:sp>
          <p:nvSpPr>
            <p:cNvPr id="115" name="Freeform 694">
              <a:extLst>
                <a:ext uri="{FF2B5EF4-FFF2-40B4-BE49-F238E27FC236}">
                  <a16:creationId xmlns:a16="http://schemas.microsoft.com/office/drawing/2014/main" id="{0C273629-4C8C-B646-B4D0-FE521C4F9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7575" y="4346396"/>
              <a:ext cx="324763" cy="282364"/>
            </a:xfrm>
            <a:custGeom>
              <a:avLst/>
              <a:gdLst>
                <a:gd name="T0" fmla="*/ 481 w 482"/>
                <a:gd name="T1" fmla="*/ 232 h 474"/>
                <a:gd name="T2" fmla="*/ 481 w 482"/>
                <a:gd name="T3" fmla="*/ 232 h 474"/>
                <a:gd name="T4" fmla="*/ 241 w 482"/>
                <a:gd name="T5" fmla="*/ 473 h 474"/>
                <a:gd name="T6" fmla="*/ 0 w 482"/>
                <a:gd name="T7" fmla="*/ 232 h 474"/>
                <a:gd name="T8" fmla="*/ 241 w 482"/>
                <a:gd name="T9" fmla="*/ 0 h 474"/>
                <a:gd name="T10" fmla="*/ 481 w 482"/>
                <a:gd name="T11" fmla="*/ 232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2" h="474">
                  <a:moveTo>
                    <a:pt x="481" y="232"/>
                  </a:moveTo>
                  <a:lnTo>
                    <a:pt x="481" y="232"/>
                  </a:lnTo>
                  <a:cubicBezTo>
                    <a:pt x="481" y="365"/>
                    <a:pt x="373" y="473"/>
                    <a:pt x="241" y="473"/>
                  </a:cubicBezTo>
                  <a:cubicBezTo>
                    <a:pt x="108" y="473"/>
                    <a:pt x="0" y="365"/>
                    <a:pt x="0" y="232"/>
                  </a:cubicBezTo>
                  <a:cubicBezTo>
                    <a:pt x="0" y="108"/>
                    <a:pt x="108" y="0"/>
                    <a:pt x="241" y="0"/>
                  </a:cubicBezTo>
                  <a:cubicBezTo>
                    <a:pt x="373" y="0"/>
                    <a:pt x="481" y="108"/>
                    <a:pt x="481" y="23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>
                <a:solidFill>
                  <a:schemeClr val="bg1"/>
                </a:solidFill>
              </a:endParaRPr>
            </a:p>
          </p:txBody>
        </p:sp>
        <p:sp>
          <p:nvSpPr>
            <p:cNvPr id="116" name="Rectangle 56">
              <a:extLst>
                <a:ext uri="{FF2B5EF4-FFF2-40B4-BE49-F238E27FC236}">
                  <a16:creationId xmlns:a16="http://schemas.microsoft.com/office/drawing/2014/main" id="{A2D1A33A-EFD1-BC4D-8689-94E593FFF2D1}"/>
                </a:ext>
              </a:extLst>
            </p:cNvPr>
            <p:cNvSpPr/>
            <p:nvPr/>
          </p:nvSpPr>
          <p:spPr>
            <a:xfrm>
              <a:off x="3982465" y="4357647"/>
              <a:ext cx="251157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ea typeface="Lato Light" panose="020F0502020204030203" pitchFamily="34" charset="0"/>
                  <a:cs typeface="Lato Light" panose="020F0502020204030203" pitchFamily="34" charset="0"/>
                </a:rPr>
                <a:t>Решение расчетных задач</a:t>
              </a:r>
            </a:p>
          </p:txBody>
        </p:sp>
        <p:sp>
          <p:nvSpPr>
            <p:cNvPr id="66" name="Freeform 620">
              <a:extLst>
                <a:ext uri="{FF2B5EF4-FFF2-40B4-BE49-F238E27FC236}">
                  <a16:creationId xmlns:a16="http://schemas.microsoft.com/office/drawing/2014/main" id="{BDDF989C-AD3A-DD41-8F0A-9F2A2C22B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7575" y="2522925"/>
              <a:ext cx="324763" cy="290282"/>
            </a:xfrm>
            <a:custGeom>
              <a:avLst/>
              <a:gdLst>
                <a:gd name="T0" fmla="*/ 481 w 482"/>
                <a:gd name="T1" fmla="*/ 241 h 483"/>
                <a:gd name="T2" fmla="*/ 481 w 482"/>
                <a:gd name="T3" fmla="*/ 241 h 483"/>
                <a:gd name="T4" fmla="*/ 241 w 482"/>
                <a:gd name="T5" fmla="*/ 482 h 483"/>
                <a:gd name="T6" fmla="*/ 0 w 482"/>
                <a:gd name="T7" fmla="*/ 241 h 483"/>
                <a:gd name="T8" fmla="*/ 241 w 482"/>
                <a:gd name="T9" fmla="*/ 0 h 483"/>
                <a:gd name="T10" fmla="*/ 481 w 482"/>
                <a:gd name="T11" fmla="*/ 241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2" h="483">
                  <a:moveTo>
                    <a:pt x="481" y="241"/>
                  </a:moveTo>
                  <a:lnTo>
                    <a:pt x="481" y="241"/>
                  </a:lnTo>
                  <a:cubicBezTo>
                    <a:pt x="481" y="374"/>
                    <a:pt x="373" y="482"/>
                    <a:pt x="241" y="482"/>
                  </a:cubicBezTo>
                  <a:cubicBezTo>
                    <a:pt x="108" y="482"/>
                    <a:pt x="0" y="374"/>
                    <a:pt x="0" y="241"/>
                  </a:cubicBezTo>
                  <a:cubicBezTo>
                    <a:pt x="0" y="108"/>
                    <a:pt x="108" y="0"/>
                    <a:pt x="241" y="0"/>
                  </a:cubicBezTo>
                  <a:cubicBezTo>
                    <a:pt x="373" y="0"/>
                    <a:pt x="481" y="108"/>
                    <a:pt x="481" y="24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68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1901" y="185484"/>
            <a:ext cx="7202179" cy="693654"/>
          </a:xfrm>
        </p:spPr>
        <p:txBody>
          <a:bodyPr>
            <a:normAutofit/>
          </a:bodyPr>
          <a:lstStyle/>
          <a:p>
            <a:r>
              <a:rPr lang="ru-RU" sz="2800" dirty="0"/>
              <a:t>Организация курса </a:t>
            </a:r>
            <a:r>
              <a:rPr lang="ru-RU" sz="2800" dirty="0" smtClean="0"/>
              <a:t>обучения в БИА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581912" y="934516"/>
            <a:ext cx="10019538" cy="499079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endParaRPr lang="ru-RU" sz="2400" dirty="0" smtClean="0">
              <a:latin typeface="Lato Light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Учебная </a:t>
            </a:r>
            <a:r>
              <a:rPr lang="ru-RU" sz="2400" dirty="0"/>
              <a:t>версия платформы «1С:Предприятие 8»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Материалы к занятиям – публикуются в закрытой группе </a:t>
            </a:r>
            <a:r>
              <a:rPr lang="en-US" sz="2400" dirty="0"/>
              <a:t>Telegram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Еженедельные занятия с преподавателем </a:t>
            </a:r>
            <a:r>
              <a:rPr lang="ru-RU" sz="2400" dirty="0" smtClean="0"/>
              <a:t>в режиме видеоконференции</a:t>
            </a:r>
            <a:endParaRPr lang="ru-RU" sz="2400" dirty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Публикация видеоматериалов занятий по закрытым ссылкам</a:t>
            </a:r>
            <a:endParaRPr lang="ru-RU" sz="1800" dirty="0"/>
          </a:p>
          <a:p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64" y="1797015"/>
            <a:ext cx="711298" cy="7112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0" r="23909"/>
          <a:stretch/>
        </p:blipFill>
        <p:spPr>
          <a:xfrm>
            <a:off x="813290" y="2843638"/>
            <a:ext cx="595618" cy="6172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21" y="3666484"/>
            <a:ext cx="662731" cy="662731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63062" y="1071991"/>
            <a:ext cx="8998819" cy="693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800" dirty="0"/>
              <a:t>Что необходимо для обучения: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75" y="4723854"/>
            <a:ext cx="527141" cy="37070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871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C601A6A-DE66-427D-A97B-EA564341140B}"/>
              </a:ext>
            </a:extLst>
          </p:cNvPr>
          <p:cNvSpPr txBox="1">
            <a:spLocks/>
          </p:cNvSpPr>
          <p:nvPr/>
        </p:nvSpPr>
        <p:spPr>
          <a:xfrm>
            <a:off x="2572673" y="178797"/>
            <a:ext cx="7275416" cy="693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3000" dirty="0"/>
              <a:t>Развитие молодого специалиста в </a:t>
            </a:r>
            <a:r>
              <a:rPr lang="ru-RU" sz="3000" dirty="0" smtClean="0"/>
              <a:t>БИА</a:t>
            </a:r>
            <a:endParaRPr lang="ru-RU" sz="3000" dirty="0"/>
          </a:p>
        </p:txBody>
      </p:sp>
      <p:sp>
        <p:nvSpPr>
          <p:cNvPr id="12" name="Freeform 409">
            <a:extLst>
              <a:ext uri="{FF2B5EF4-FFF2-40B4-BE49-F238E27FC236}">
                <a16:creationId xmlns:a16="http://schemas.microsoft.com/office/drawing/2014/main" id="{C7FC8E16-3DA1-004A-87C7-33D18340A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6099" y="2722015"/>
            <a:ext cx="638043" cy="729191"/>
          </a:xfrm>
          <a:custGeom>
            <a:avLst/>
            <a:gdLst>
              <a:gd name="T0" fmla="*/ 203603 w 1143"/>
              <a:gd name="T1" fmla="*/ 469540 h 1304"/>
              <a:gd name="T2" fmla="*/ 203603 w 1143"/>
              <a:gd name="T3" fmla="*/ 469540 h 1304"/>
              <a:gd name="T4" fmla="*/ 410803 w 1143"/>
              <a:gd name="T5" fmla="*/ 265220 h 1304"/>
              <a:gd name="T6" fmla="*/ 410803 w 1143"/>
              <a:gd name="T7" fmla="*/ 203599 h 1304"/>
              <a:gd name="T8" fmla="*/ 203603 w 1143"/>
              <a:gd name="T9" fmla="*/ 0 h 1304"/>
              <a:gd name="T10" fmla="*/ 0 w 1143"/>
              <a:gd name="T11" fmla="*/ 203599 h 1304"/>
              <a:gd name="T12" fmla="*/ 0 w 1143"/>
              <a:gd name="T13" fmla="*/ 265220 h 1304"/>
              <a:gd name="T14" fmla="*/ 203603 w 1143"/>
              <a:gd name="T15" fmla="*/ 469540 h 1304"/>
              <a:gd name="T16" fmla="*/ 57915 w 1143"/>
              <a:gd name="T17" fmla="*/ 203599 h 1304"/>
              <a:gd name="T18" fmla="*/ 57915 w 1143"/>
              <a:gd name="T19" fmla="*/ 203599 h 1304"/>
              <a:gd name="T20" fmla="*/ 203603 w 1143"/>
              <a:gd name="T21" fmla="*/ 58017 h 1304"/>
              <a:gd name="T22" fmla="*/ 352528 w 1143"/>
              <a:gd name="T23" fmla="*/ 203599 h 1304"/>
              <a:gd name="T24" fmla="*/ 352528 w 1143"/>
              <a:gd name="T25" fmla="*/ 265220 h 1304"/>
              <a:gd name="T26" fmla="*/ 203603 w 1143"/>
              <a:gd name="T27" fmla="*/ 411163 h 1304"/>
              <a:gd name="T28" fmla="*/ 57915 w 1143"/>
              <a:gd name="T29" fmla="*/ 265220 h 1304"/>
              <a:gd name="T30" fmla="*/ 57915 w 1143"/>
              <a:gd name="T31" fmla="*/ 203599 h 130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143" h="1304">
                <a:moveTo>
                  <a:pt x="566" y="1303"/>
                </a:moveTo>
                <a:lnTo>
                  <a:pt x="566" y="1303"/>
                </a:lnTo>
                <a:cubicBezTo>
                  <a:pt x="881" y="1303"/>
                  <a:pt x="1142" y="1051"/>
                  <a:pt x="1142" y="736"/>
                </a:cubicBezTo>
                <a:cubicBezTo>
                  <a:pt x="1142" y="565"/>
                  <a:pt x="1142" y="565"/>
                  <a:pt x="1142" y="565"/>
                </a:cubicBezTo>
                <a:cubicBezTo>
                  <a:pt x="1142" y="251"/>
                  <a:pt x="881" y="0"/>
                  <a:pt x="566" y="0"/>
                </a:cubicBezTo>
                <a:cubicBezTo>
                  <a:pt x="252" y="0"/>
                  <a:pt x="0" y="251"/>
                  <a:pt x="0" y="565"/>
                </a:cubicBezTo>
                <a:cubicBezTo>
                  <a:pt x="0" y="736"/>
                  <a:pt x="0" y="736"/>
                  <a:pt x="0" y="736"/>
                </a:cubicBezTo>
                <a:cubicBezTo>
                  <a:pt x="0" y="1051"/>
                  <a:pt x="252" y="1303"/>
                  <a:pt x="566" y="1303"/>
                </a:cubicBezTo>
                <a:close/>
                <a:moveTo>
                  <a:pt x="161" y="565"/>
                </a:moveTo>
                <a:lnTo>
                  <a:pt x="161" y="565"/>
                </a:lnTo>
                <a:cubicBezTo>
                  <a:pt x="161" y="341"/>
                  <a:pt x="341" y="161"/>
                  <a:pt x="566" y="161"/>
                </a:cubicBezTo>
                <a:cubicBezTo>
                  <a:pt x="791" y="161"/>
                  <a:pt x="980" y="341"/>
                  <a:pt x="980" y="565"/>
                </a:cubicBezTo>
                <a:cubicBezTo>
                  <a:pt x="980" y="736"/>
                  <a:pt x="980" y="736"/>
                  <a:pt x="980" y="736"/>
                </a:cubicBezTo>
                <a:cubicBezTo>
                  <a:pt x="980" y="961"/>
                  <a:pt x="791" y="1141"/>
                  <a:pt x="566" y="1141"/>
                </a:cubicBezTo>
                <a:cubicBezTo>
                  <a:pt x="341" y="1141"/>
                  <a:pt x="161" y="961"/>
                  <a:pt x="161" y="736"/>
                </a:cubicBezTo>
                <a:lnTo>
                  <a:pt x="161" y="56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 dirty="0"/>
          </a:p>
        </p:txBody>
      </p:sp>
      <p:sp>
        <p:nvSpPr>
          <p:cNvPr id="13" name="Freeform 410">
            <a:extLst>
              <a:ext uri="{FF2B5EF4-FFF2-40B4-BE49-F238E27FC236}">
                <a16:creationId xmlns:a16="http://schemas.microsoft.com/office/drawing/2014/main" id="{A916B6AE-0D41-8948-A7F3-67651B0BA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092" y="3510329"/>
            <a:ext cx="1236668" cy="608479"/>
          </a:xfrm>
          <a:custGeom>
            <a:avLst/>
            <a:gdLst>
              <a:gd name="T0" fmla="*/ 751551 w 2213"/>
              <a:gd name="T1" fmla="*/ 106940 h 1089"/>
              <a:gd name="T2" fmla="*/ 751551 w 2213"/>
              <a:gd name="T3" fmla="*/ 106940 h 1089"/>
              <a:gd name="T4" fmla="*/ 560332 w 2213"/>
              <a:gd name="T5" fmla="*/ 9722 h 1089"/>
              <a:gd name="T6" fmla="*/ 521440 w 2213"/>
              <a:gd name="T7" fmla="*/ 0 h 1089"/>
              <a:gd name="T8" fmla="*/ 275125 w 2213"/>
              <a:gd name="T9" fmla="*/ 0 h 1089"/>
              <a:gd name="T10" fmla="*/ 236593 w 2213"/>
              <a:gd name="T11" fmla="*/ 9722 h 1089"/>
              <a:gd name="T12" fmla="*/ 45374 w 2213"/>
              <a:gd name="T13" fmla="*/ 106940 h 1089"/>
              <a:gd name="T14" fmla="*/ 0 w 2213"/>
              <a:gd name="T15" fmla="*/ 184714 h 1089"/>
              <a:gd name="T16" fmla="*/ 0 w 2213"/>
              <a:gd name="T17" fmla="*/ 304256 h 1089"/>
              <a:gd name="T18" fmla="*/ 84266 w 2213"/>
              <a:gd name="T19" fmla="*/ 391752 h 1089"/>
              <a:gd name="T20" fmla="*/ 712659 w 2213"/>
              <a:gd name="T21" fmla="*/ 391752 h 1089"/>
              <a:gd name="T22" fmla="*/ 796565 w 2213"/>
              <a:gd name="T23" fmla="*/ 304256 h 1089"/>
              <a:gd name="T24" fmla="*/ 796565 w 2213"/>
              <a:gd name="T25" fmla="*/ 184714 h 1089"/>
              <a:gd name="T26" fmla="*/ 751551 w 2213"/>
              <a:gd name="T27" fmla="*/ 106940 h 1089"/>
              <a:gd name="T28" fmla="*/ 738587 w 2213"/>
              <a:gd name="T29" fmla="*/ 304256 h 1089"/>
              <a:gd name="T30" fmla="*/ 738587 w 2213"/>
              <a:gd name="T31" fmla="*/ 304256 h 1089"/>
              <a:gd name="T32" fmla="*/ 712659 w 2213"/>
              <a:gd name="T33" fmla="*/ 333421 h 1089"/>
              <a:gd name="T34" fmla="*/ 84266 w 2213"/>
              <a:gd name="T35" fmla="*/ 333421 h 1089"/>
              <a:gd name="T36" fmla="*/ 58338 w 2213"/>
              <a:gd name="T37" fmla="*/ 304256 h 1089"/>
              <a:gd name="T38" fmla="*/ 58338 w 2213"/>
              <a:gd name="T39" fmla="*/ 184714 h 1089"/>
              <a:gd name="T40" fmla="*/ 74543 w 2213"/>
              <a:gd name="T41" fmla="*/ 158789 h 1089"/>
              <a:gd name="T42" fmla="*/ 262161 w 2213"/>
              <a:gd name="T43" fmla="*/ 61571 h 1089"/>
              <a:gd name="T44" fmla="*/ 275125 w 2213"/>
              <a:gd name="T45" fmla="*/ 58331 h 1089"/>
              <a:gd name="T46" fmla="*/ 521440 w 2213"/>
              <a:gd name="T47" fmla="*/ 58331 h 1089"/>
              <a:gd name="T48" fmla="*/ 534404 w 2213"/>
              <a:gd name="T49" fmla="*/ 61571 h 1089"/>
              <a:gd name="T50" fmla="*/ 725623 w 2213"/>
              <a:gd name="T51" fmla="*/ 158789 h 1089"/>
              <a:gd name="T52" fmla="*/ 738587 w 2213"/>
              <a:gd name="T53" fmla="*/ 184714 h 1089"/>
              <a:gd name="T54" fmla="*/ 738587 w 2213"/>
              <a:gd name="T55" fmla="*/ 304256 h 10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213" h="1089">
                <a:moveTo>
                  <a:pt x="2087" y="297"/>
                </a:moveTo>
                <a:lnTo>
                  <a:pt x="2087" y="297"/>
                </a:lnTo>
                <a:cubicBezTo>
                  <a:pt x="1556" y="27"/>
                  <a:pt x="1556" y="27"/>
                  <a:pt x="1556" y="27"/>
                </a:cubicBezTo>
                <a:cubicBezTo>
                  <a:pt x="1520" y="9"/>
                  <a:pt x="1484" y="0"/>
                  <a:pt x="1448" y="0"/>
                </a:cubicBezTo>
                <a:cubicBezTo>
                  <a:pt x="764" y="0"/>
                  <a:pt x="764" y="0"/>
                  <a:pt x="764" y="0"/>
                </a:cubicBezTo>
                <a:cubicBezTo>
                  <a:pt x="728" y="0"/>
                  <a:pt x="693" y="9"/>
                  <a:pt x="657" y="27"/>
                </a:cubicBezTo>
                <a:cubicBezTo>
                  <a:pt x="126" y="297"/>
                  <a:pt x="126" y="297"/>
                  <a:pt x="126" y="297"/>
                </a:cubicBezTo>
                <a:cubicBezTo>
                  <a:pt x="45" y="342"/>
                  <a:pt x="0" y="423"/>
                  <a:pt x="0" y="513"/>
                </a:cubicBezTo>
                <a:cubicBezTo>
                  <a:pt x="0" y="845"/>
                  <a:pt x="0" y="845"/>
                  <a:pt x="0" y="845"/>
                </a:cubicBezTo>
                <a:cubicBezTo>
                  <a:pt x="0" y="980"/>
                  <a:pt x="108" y="1088"/>
                  <a:pt x="234" y="1088"/>
                </a:cubicBezTo>
                <a:cubicBezTo>
                  <a:pt x="1979" y="1088"/>
                  <a:pt x="1979" y="1088"/>
                  <a:pt x="1979" y="1088"/>
                </a:cubicBezTo>
                <a:cubicBezTo>
                  <a:pt x="2113" y="1088"/>
                  <a:pt x="2212" y="980"/>
                  <a:pt x="2212" y="845"/>
                </a:cubicBezTo>
                <a:cubicBezTo>
                  <a:pt x="2212" y="513"/>
                  <a:pt x="2212" y="513"/>
                  <a:pt x="2212" y="513"/>
                </a:cubicBezTo>
                <a:cubicBezTo>
                  <a:pt x="2212" y="423"/>
                  <a:pt x="2168" y="342"/>
                  <a:pt x="2087" y="297"/>
                </a:cubicBezTo>
                <a:close/>
                <a:moveTo>
                  <a:pt x="2051" y="845"/>
                </a:moveTo>
                <a:lnTo>
                  <a:pt x="2051" y="845"/>
                </a:lnTo>
                <a:cubicBezTo>
                  <a:pt x="2051" y="890"/>
                  <a:pt x="2024" y="926"/>
                  <a:pt x="1979" y="926"/>
                </a:cubicBezTo>
                <a:cubicBezTo>
                  <a:pt x="234" y="926"/>
                  <a:pt x="234" y="926"/>
                  <a:pt x="234" y="926"/>
                </a:cubicBezTo>
                <a:cubicBezTo>
                  <a:pt x="198" y="926"/>
                  <a:pt x="162" y="890"/>
                  <a:pt x="162" y="845"/>
                </a:cubicBezTo>
                <a:cubicBezTo>
                  <a:pt x="162" y="513"/>
                  <a:pt x="162" y="513"/>
                  <a:pt x="162" y="513"/>
                </a:cubicBezTo>
                <a:cubicBezTo>
                  <a:pt x="162" y="486"/>
                  <a:pt x="180" y="459"/>
                  <a:pt x="207" y="441"/>
                </a:cubicBezTo>
                <a:cubicBezTo>
                  <a:pt x="728" y="171"/>
                  <a:pt x="728" y="171"/>
                  <a:pt x="728" y="171"/>
                </a:cubicBezTo>
                <a:cubicBezTo>
                  <a:pt x="737" y="171"/>
                  <a:pt x="756" y="162"/>
                  <a:pt x="764" y="162"/>
                </a:cubicBezTo>
                <a:cubicBezTo>
                  <a:pt x="1448" y="162"/>
                  <a:pt x="1448" y="162"/>
                  <a:pt x="1448" y="162"/>
                </a:cubicBezTo>
                <a:cubicBezTo>
                  <a:pt x="1466" y="162"/>
                  <a:pt x="1475" y="171"/>
                  <a:pt x="1484" y="171"/>
                </a:cubicBezTo>
                <a:cubicBezTo>
                  <a:pt x="2015" y="441"/>
                  <a:pt x="2015" y="441"/>
                  <a:pt x="2015" y="441"/>
                </a:cubicBezTo>
                <a:cubicBezTo>
                  <a:pt x="2042" y="459"/>
                  <a:pt x="2051" y="486"/>
                  <a:pt x="2051" y="513"/>
                </a:cubicBezTo>
                <a:lnTo>
                  <a:pt x="2051" y="84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16" name="Freeform 411">
            <a:extLst>
              <a:ext uri="{FF2B5EF4-FFF2-40B4-BE49-F238E27FC236}">
                <a16:creationId xmlns:a16="http://schemas.microsoft.com/office/drawing/2014/main" id="{9D1C3766-7B50-7842-9CFC-B8FEF1385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214" y="2722015"/>
            <a:ext cx="638041" cy="729191"/>
          </a:xfrm>
          <a:custGeom>
            <a:avLst/>
            <a:gdLst>
              <a:gd name="T0" fmla="*/ 206840 w 1143"/>
              <a:gd name="T1" fmla="*/ 469540 h 1304"/>
              <a:gd name="T2" fmla="*/ 206840 w 1143"/>
              <a:gd name="T3" fmla="*/ 469540 h 1304"/>
              <a:gd name="T4" fmla="*/ 410802 w 1143"/>
              <a:gd name="T5" fmla="*/ 265220 h 1304"/>
              <a:gd name="T6" fmla="*/ 410802 w 1143"/>
              <a:gd name="T7" fmla="*/ 203599 h 1304"/>
              <a:gd name="T8" fmla="*/ 206840 w 1143"/>
              <a:gd name="T9" fmla="*/ 0 h 1304"/>
              <a:gd name="T10" fmla="*/ 0 w 1143"/>
              <a:gd name="T11" fmla="*/ 203599 h 1304"/>
              <a:gd name="T12" fmla="*/ 0 w 1143"/>
              <a:gd name="T13" fmla="*/ 265220 h 1304"/>
              <a:gd name="T14" fmla="*/ 206840 w 1143"/>
              <a:gd name="T15" fmla="*/ 469540 h 1304"/>
              <a:gd name="T16" fmla="*/ 58275 w 1143"/>
              <a:gd name="T17" fmla="*/ 203599 h 1304"/>
              <a:gd name="T18" fmla="*/ 58275 w 1143"/>
              <a:gd name="T19" fmla="*/ 203599 h 1304"/>
              <a:gd name="T20" fmla="*/ 206840 w 1143"/>
              <a:gd name="T21" fmla="*/ 58017 h 1304"/>
              <a:gd name="T22" fmla="*/ 352527 w 1143"/>
              <a:gd name="T23" fmla="*/ 203599 h 1304"/>
              <a:gd name="T24" fmla="*/ 352527 w 1143"/>
              <a:gd name="T25" fmla="*/ 265220 h 1304"/>
              <a:gd name="T26" fmla="*/ 206840 w 1143"/>
              <a:gd name="T27" fmla="*/ 411163 h 1304"/>
              <a:gd name="T28" fmla="*/ 58275 w 1143"/>
              <a:gd name="T29" fmla="*/ 265220 h 1304"/>
              <a:gd name="T30" fmla="*/ 58275 w 1143"/>
              <a:gd name="T31" fmla="*/ 203599 h 130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143" h="1304">
                <a:moveTo>
                  <a:pt x="575" y="1303"/>
                </a:moveTo>
                <a:lnTo>
                  <a:pt x="575" y="1303"/>
                </a:lnTo>
                <a:cubicBezTo>
                  <a:pt x="890" y="1303"/>
                  <a:pt x="1142" y="1051"/>
                  <a:pt x="1142" y="736"/>
                </a:cubicBezTo>
                <a:cubicBezTo>
                  <a:pt x="1142" y="565"/>
                  <a:pt x="1142" y="565"/>
                  <a:pt x="1142" y="565"/>
                </a:cubicBezTo>
                <a:cubicBezTo>
                  <a:pt x="1142" y="251"/>
                  <a:pt x="890" y="0"/>
                  <a:pt x="575" y="0"/>
                </a:cubicBezTo>
                <a:cubicBezTo>
                  <a:pt x="252" y="0"/>
                  <a:pt x="0" y="251"/>
                  <a:pt x="0" y="565"/>
                </a:cubicBezTo>
                <a:cubicBezTo>
                  <a:pt x="0" y="736"/>
                  <a:pt x="0" y="736"/>
                  <a:pt x="0" y="736"/>
                </a:cubicBezTo>
                <a:cubicBezTo>
                  <a:pt x="0" y="1051"/>
                  <a:pt x="252" y="1303"/>
                  <a:pt x="575" y="1303"/>
                </a:cubicBezTo>
                <a:close/>
                <a:moveTo>
                  <a:pt x="162" y="565"/>
                </a:moveTo>
                <a:lnTo>
                  <a:pt x="162" y="565"/>
                </a:lnTo>
                <a:cubicBezTo>
                  <a:pt x="162" y="341"/>
                  <a:pt x="342" y="161"/>
                  <a:pt x="575" y="161"/>
                </a:cubicBezTo>
                <a:cubicBezTo>
                  <a:pt x="800" y="161"/>
                  <a:pt x="980" y="341"/>
                  <a:pt x="980" y="565"/>
                </a:cubicBezTo>
                <a:cubicBezTo>
                  <a:pt x="980" y="736"/>
                  <a:pt x="980" y="736"/>
                  <a:pt x="980" y="736"/>
                </a:cubicBezTo>
                <a:cubicBezTo>
                  <a:pt x="980" y="961"/>
                  <a:pt x="800" y="1141"/>
                  <a:pt x="575" y="1141"/>
                </a:cubicBezTo>
                <a:cubicBezTo>
                  <a:pt x="342" y="1141"/>
                  <a:pt x="162" y="961"/>
                  <a:pt x="162" y="736"/>
                </a:cubicBezTo>
                <a:lnTo>
                  <a:pt x="162" y="56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17" name="Freeform 412">
            <a:extLst>
              <a:ext uri="{FF2B5EF4-FFF2-40B4-BE49-F238E27FC236}">
                <a16:creationId xmlns:a16="http://schemas.microsoft.com/office/drawing/2014/main" id="{79CDB164-237B-1A49-8CB1-E93659F06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205" y="3510329"/>
            <a:ext cx="1241595" cy="608479"/>
          </a:xfrm>
          <a:custGeom>
            <a:avLst/>
            <a:gdLst>
              <a:gd name="T0" fmla="*/ 751151 w 2223"/>
              <a:gd name="T1" fmla="*/ 106940 h 1089"/>
              <a:gd name="T2" fmla="*/ 751151 w 2223"/>
              <a:gd name="T3" fmla="*/ 106940 h 1089"/>
              <a:gd name="T4" fmla="*/ 563273 w 2223"/>
              <a:gd name="T5" fmla="*/ 9722 h 1089"/>
              <a:gd name="T6" fmla="*/ 524402 w 2223"/>
              <a:gd name="T7" fmla="*/ 0 h 1089"/>
              <a:gd name="T8" fmla="*/ 278577 w 2223"/>
              <a:gd name="T9" fmla="*/ 0 h 1089"/>
              <a:gd name="T10" fmla="*/ 239706 w 2223"/>
              <a:gd name="T11" fmla="*/ 9722 h 1089"/>
              <a:gd name="T12" fmla="*/ 48589 w 2223"/>
              <a:gd name="T13" fmla="*/ 106940 h 1089"/>
              <a:gd name="T14" fmla="*/ 0 w 2223"/>
              <a:gd name="T15" fmla="*/ 184714 h 1089"/>
              <a:gd name="T16" fmla="*/ 0 w 2223"/>
              <a:gd name="T17" fmla="*/ 304256 h 1089"/>
              <a:gd name="T18" fmla="*/ 87460 w 2223"/>
              <a:gd name="T19" fmla="*/ 391752 h 1089"/>
              <a:gd name="T20" fmla="*/ 712280 w 2223"/>
              <a:gd name="T21" fmla="*/ 391752 h 1089"/>
              <a:gd name="T22" fmla="*/ 799740 w 2223"/>
              <a:gd name="T23" fmla="*/ 304256 h 1089"/>
              <a:gd name="T24" fmla="*/ 799740 w 2223"/>
              <a:gd name="T25" fmla="*/ 184714 h 1089"/>
              <a:gd name="T26" fmla="*/ 751151 w 2223"/>
              <a:gd name="T27" fmla="*/ 106940 h 1089"/>
              <a:gd name="T28" fmla="*/ 741433 w 2223"/>
              <a:gd name="T29" fmla="*/ 304256 h 1089"/>
              <a:gd name="T30" fmla="*/ 741433 w 2223"/>
              <a:gd name="T31" fmla="*/ 304256 h 1089"/>
              <a:gd name="T32" fmla="*/ 712280 w 2223"/>
              <a:gd name="T33" fmla="*/ 333421 h 1089"/>
              <a:gd name="T34" fmla="*/ 87460 w 2223"/>
              <a:gd name="T35" fmla="*/ 333421 h 1089"/>
              <a:gd name="T36" fmla="*/ 58307 w 2223"/>
              <a:gd name="T37" fmla="*/ 304256 h 1089"/>
              <a:gd name="T38" fmla="*/ 58307 w 2223"/>
              <a:gd name="T39" fmla="*/ 184714 h 1089"/>
              <a:gd name="T40" fmla="*/ 74503 w 2223"/>
              <a:gd name="T41" fmla="*/ 158789 h 1089"/>
              <a:gd name="T42" fmla="*/ 265620 w 2223"/>
              <a:gd name="T43" fmla="*/ 61571 h 1089"/>
              <a:gd name="T44" fmla="*/ 278577 w 2223"/>
              <a:gd name="T45" fmla="*/ 58331 h 1089"/>
              <a:gd name="T46" fmla="*/ 524402 w 2223"/>
              <a:gd name="T47" fmla="*/ 58331 h 1089"/>
              <a:gd name="T48" fmla="*/ 534120 w 2223"/>
              <a:gd name="T49" fmla="*/ 61571 h 1089"/>
              <a:gd name="T50" fmla="*/ 725237 w 2223"/>
              <a:gd name="T51" fmla="*/ 158789 h 1089"/>
              <a:gd name="T52" fmla="*/ 741433 w 2223"/>
              <a:gd name="T53" fmla="*/ 184714 h 1089"/>
              <a:gd name="T54" fmla="*/ 741433 w 2223"/>
              <a:gd name="T55" fmla="*/ 304256 h 10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223" h="1089">
                <a:moveTo>
                  <a:pt x="2087" y="297"/>
                </a:moveTo>
                <a:lnTo>
                  <a:pt x="2087" y="297"/>
                </a:lnTo>
                <a:cubicBezTo>
                  <a:pt x="1565" y="27"/>
                  <a:pt x="1565" y="27"/>
                  <a:pt x="1565" y="27"/>
                </a:cubicBezTo>
                <a:cubicBezTo>
                  <a:pt x="1529" y="9"/>
                  <a:pt x="1493" y="0"/>
                  <a:pt x="1457" y="0"/>
                </a:cubicBezTo>
                <a:cubicBezTo>
                  <a:pt x="774" y="0"/>
                  <a:pt x="774" y="0"/>
                  <a:pt x="774" y="0"/>
                </a:cubicBezTo>
                <a:cubicBezTo>
                  <a:pt x="729" y="0"/>
                  <a:pt x="693" y="9"/>
                  <a:pt x="666" y="27"/>
                </a:cubicBezTo>
                <a:cubicBezTo>
                  <a:pt x="135" y="297"/>
                  <a:pt x="135" y="297"/>
                  <a:pt x="135" y="297"/>
                </a:cubicBezTo>
                <a:cubicBezTo>
                  <a:pt x="54" y="342"/>
                  <a:pt x="0" y="423"/>
                  <a:pt x="0" y="513"/>
                </a:cubicBezTo>
                <a:cubicBezTo>
                  <a:pt x="0" y="845"/>
                  <a:pt x="0" y="845"/>
                  <a:pt x="0" y="845"/>
                </a:cubicBezTo>
                <a:cubicBezTo>
                  <a:pt x="0" y="980"/>
                  <a:pt x="108" y="1088"/>
                  <a:pt x="243" y="1088"/>
                </a:cubicBezTo>
                <a:cubicBezTo>
                  <a:pt x="1979" y="1088"/>
                  <a:pt x="1979" y="1088"/>
                  <a:pt x="1979" y="1088"/>
                </a:cubicBezTo>
                <a:cubicBezTo>
                  <a:pt x="2114" y="1088"/>
                  <a:pt x="2222" y="980"/>
                  <a:pt x="2222" y="845"/>
                </a:cubicBezTo>
                <a:cubicBezTo>
                  <a:pt x="2222" y="513"/>
                  <a:pt x="2222" y="513"/>
                  <a:pt x="2222" y="513"/>
                </a:cubicBezTo>
                <a:cubicBezTo>
                  <a:pt x="2222" y="423"/>
                  <a:pt x="2168" y="342"/>
                  <a:pt x="2087" y="297"/>
                </a:cubicBezTo>
                <a:close/>
                <a:moveTo>
                  <a:pt x="2060" y="845"/>
                </a:moveTo>
                <a:lnTo>
                  <a:pt x="2060" y="845"/>
                </a:lnTo>
                <a:cubicBezTo>
                  <a:pt x="2060" y="890"/>
                  <a:pt x="2024" y="926"/>
                  <a:pt x="1979" y="926"/>
                </a:cubicBezTo>
                <a:cubicBezTo>
                  <a:pt x="243" y="926"/>
                  <a:pt x="243" y="926"/>
                  <a:pt x="243" y="926"/>
                </a:cubicBezTo>
                <a:cubicBezTo>
                  <a:pt x="198" y="926"/>
                  <a:pt x="162" y="890"/>
                  <a:pt x="162" y="845"/>
                </a:cubicBezTo>
                <a:cubicBezTo>
                  <a:pt x="162" y="513"/>
                  <a:pt x="162" y="513"/>
                  <a:pt x="162" y="513"/>
                </a:cubicBezTo>
                <a:cubicBezTo>
                  <a:pt x="162" y="486"/>
                  <a:pt x="180" y="459"/>
                  <a:pt x="207" y="441"/>
                </a:cubicBezTo>
                <a:cubicBezTo>
                  <a:pt x="738" y="171"/>
                  <a:pt x="738" y="171"/>
                  <a:pt x="738" y="171"/>
                </a:cubicBezTo>
                <a:cubicBezTo>
                  <a:pt x="747" y="171"/>
                  <a:pt x="756" y="162"/>
                  <a:pt x="774" y="162"/>
                </a:cubicBezTo>
                <a:cubicBezTo>
                  <a:pt x="1457" y="162"/>
                  <a:pt x="1457" y="162"/>
                  <a:pt x="1457" y="162"/>
                </a:cubicBezTo>
                <a:cubicBezTo>
                  <a:pt x="1466" y="162"/>
                  <a:pt x="1475" y="171"/>
                  <a:pt x="1484" y="171"/>
                </a:cubicBezTo>
                <a:cubicBezTo>
                  <a:pt x="2015" y="441"/>
                  <a:pt x="2015" y="441"/>
                  <a:pt x="2015" y="441"/>
                </a:cubicBezTo>
                <a:cubicBezTo>
                  <a:pt x="2042" y="459"/>
                  <a:pt x="2060" y="486"/>
                  <a:pt x="2060" y="513"/>
                </a:cubicBezTo>
                <a:lnTo>
                  <a:pt x="2060" y="84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18" name="Freeform 413">
            <a:extLst>
              <a:ext uri="{FF2B5EF4-FFF2-40B4-BE49-F238E27FC236}">
                <a16:creationId xmlns:a16="http://schemas.microsoft.com/office/drawing/2014/main" id="{7F28505B-206A-D44F-8312-1AD7C259C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7864" y="2722015"/>
            <a:ext cx="642968" cy="729191"/>
          </a:xfrm>
          <a:custGeom>
            <a:avLst/>
            <a:gdLst>
              <a:gd name="T0" fmla="*/ 207169 w 1152"/>
              <a:gd name="T1" fmla="*/ 469540 h 1304"/>
              <a:gd name="T2" fmla="*/ 207169 w 1152"/>
              <a:gd name="T3" fmla="*/ 469540 h 1304"/>
              <a:gd name="T4" fmla="*/ 413977 w 1152"/>
              <a:gd name="T5" fmla="*/ 265220 h 1304"/>
              <a:gd name="T6" fmla="*/ 413977 w 1152"/>
              <a:gd name="T7" fmla="*/ 203599 h 1304"/>
              <a:gd name="T8" fmla="*/ 207169 w 1152"/>
              <a:gd name="T9" fmla="*/ 0 h 1304"/>
              <a:gd name="T10" fmla="*/ 0 w 1152"/>
              <a:gd name="T11" fmla="*/ 203599 h 1304"/>
              <a:gd name="T12" fmla="*/ 0 w 1152"/>
              <a:gd name="T13" fmla="*/ 265220 h 1304"/>
              <a:gd name="T14" fmla="*/ 207169 w 1152"/>
              <a:gd name="T15" fmla="*/ 469540 h 1304"/>
              <a:gd name="T16" fmla="*/ 58266 w 1152"/>
              <a:gd name="T17" fmla="*/ 203599 h 1304"/>
              <a:gd name="T18" fmla="*/ 58266 w 1152"/>
              <a:gd name="T19" fmla="*/ 203599 h 1304"/>
              <a:gd name="T20" fmla="*/ 207169 w 1152"/>
              <a:gd name="T21" fmla="*/ 58017 h 1304"/>
              <a:gd name="T22" fmla="*/ 356071 w 1152"/>
              <a:gd name="T23" fmla="*/ 203599 h 1304"/>
              <a:gd name="T24" fmla="*/ 356071 w 1152"/>
              <a:gd name="T25" fmla="*/ 265220 h 1304"/>
              <a:gd name="T26" fmla="*/ 207169 w 1152"/>
              <a:gd name="T27" fmla="*/ 411163 h 1304"/>
              <a:gd name="T28" fmla="*/ 58266 w 1152"/>
              <a:gd name="T29" fmla="*/ 265220 h 1304"/>
              <a:gd name="T30" fmla="*/ 58266 w 1152"/>
              <a:gd name="T31" fmla="*/ 203599 h 130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152" h="1304">
                <a:moveTo>
                  <a:pt x="576" y="1303"/>
                </a:moveTo>
                <a:lnTo>
                  <a:pt x="576" y="1303"/>
                </a:lnTo>
                <a:cubicBezTo>
                  <a:pt x="891" y="1303"/>
                  <a:pt x="1151" y="1051"/>
                  <a:pt x="1151" y="736"/>
                </a:cubicBezTo>
                <a:cubicBezTo>
                  <a:pt x="1151" y="565"/>
                  <a:pt x="1151" y="565"/>
                  <a:pt x="1151" y="565"/>
                </a:cubicBezTo>
                <a:cubicBezTo>
                  <a:pt x="1151" y="251"/>
                  <a:pt x="891" y="0"/>
                  <a:pt x="576" y="0"/>
                </a:cubicBezTo>
                <a:cubicBezTo>
                  <a:pt x="261" y="0"/>
                  <a:pt x="0" y="251"/>
                  <a:pt x="0" y="565"/>
                </a:cubicBezTo>
                <a:cubicBezTo>
                  <a:pt x="0" y="736"/>
                  <a:pt x="0" y="736"/>
                  <a:pt x="0" y="736"/>
                </a:cubicBezTo>
                <a:cubicBezTo>
                  <a:pt x="0" y="1051"/>
                  <a:pt x="261" y="1303"/>
                  <a:pt x="576" y="1303"/>
                </a:cubicBezTo>
                <a:close/>
                <a:moveTo>
                  <a:pt x="162" y="565"/>
                </a:moveTo>
                <a:lnTo>
                  <a:pt x="162" y="565"/>
                </a:lnTo>
                <a:cubicBezTo>
                  <a:pt x="162" y="341"/>
                  <a:pt x="351" y="161"/>
                  <a:pt x="576" y="161"/>
                </a:cubicBezTo>
                <a:cubicBezTo>
                  <a:pt x="801" y="161"/>
                  <a:pt x="990" y="341"/>
                  <a:pt x="990" y="565"/>
                </a:cubicBezTo>
                <a:cubicBezTo>
                  <a:pt x="990" y="736"/>
                  <a:pt x="990" y="736"/>
                  <a:pt x="990" y="736"/>
                </a:cubicBezTo>
                <a:cubicBezTo>
                  <a:pt x="990" y="961"/>
                  <a:pt x="801" y="1141"/>
                  <a:pt x="576" y="1141"/>
                </a:cubicBezTo>
                <a:cubicBezTo>
                  <a:pt x="351" y="1141"/>
                  <a:pt x="162" y="961"/>
                  <a:pt x="162" y="736"/>
                </a:cubicBezTo>
                <a:lnTo>
                  <a:pt x="162" y="56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19" name="Freeform 414">
            <a:extLst>
              <a:ext uri="{FF2B5EF4-FFF2-40B4-BE49-F238E27FC236}">
                <a16:creationId xmlns:a16="http://schemas.microsoft.com/office/drawing/2014/main" id="{4B714A67-2805-E942-9893-8640D0F86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2246" y="3510329"/>
            <a:ext cx="1236668" cy="608479"/>
          </a:xfrm>
          <a:custGeom>
            <a:avLst/>
            <a:gdLst>
              <a:gd name="T0" fmla="*/ 751212 w 2214"/>
              <a:gd name="T1" fmla="*/ 106940 h 1089"/>
              <a:gd name="T2" fmla="*/ 751212 w 2214"/>
              <a:gd name="T3" fmla="*/ 106940 h 1089"/>
              <a:gd name="T4" fmla="*/ 560439 w 2214"/>
              <a:gd name="T5" fmla="*/ 9722 h 1089"/>
              <a:gd name="T6" fmla="*/ 521565 w 2214"/>
              <a:gd name="T7" fmla="*/ 0 h 1089"/>
              <a:gd name="T8" fmla="*/ 275360 w 2214"/>
              <a:gd name="T9" fmla="*/ 0 h 1089"/>
              <a:gd name="T10" fmla="*/ 236486 w 2214"/>
              <a:gd name="T11" fmla="*/ 9722 h 1089"/>
              <a:gd name="T12" fmla="*/ 45353 w 2214"/>
              <a:gd name="T13" fmla="*/ 106940 h 1089"/>
              <a:gd name="T14" fmla="*/ 0 w 2214"/>
              <a:gd name="T15" fmla="*/ 184714 h 1089"/>
              <a:gd name="T16" fmla="*/ 0 w 2214"/>
              <a:gd name="T17" fmla="*/ 304256 h 1089"/>
              <a:gd name="T18" fmla="*/ 84228 w 2214"/>
              <a:gd name="T19" fmla="*/ 391752 h 1089"/>
              <a:gd name="T20" fmla="*/ 712337 w 2214"/>
              <a:gd name="T21" fmla="*/ 391752 h 1089"/>
              <a:gd name="T22" fmla="*/ 796565 w 2214"/>
              <a:gd name="T23" fmla="*/ 304256 h 1089"/>
              <a:gd name="T24" fmla="*/ 796565 w 2214"/>
              <a:gd name="T25" fmla="*/ 184714 h 1089"/>
              <a:gd name="T26" fmla="*/ 751212 w 2214"/>
              <a:gd name="T27" fmla="*/ 106940 h 1089"/>
              <a:gd name="T28" fmla="*/ 738253 w 2214"/>
              <a:gd name="T29" fmla="*/ 304256 h 1089"/>
              <a:gd name="T30" fmla="*/ 738253 w 2214"/>
              <a:gd name="T31" fmla="*/ 304256 h 1089"/>
              <a:gd name="T32" fmla="*/ 712337 w 2214"/>
              <a:gd name="T33" fmla="*/ 333421 h 1089"/>
              <a:gd name="T34" fmla="*/ 84228 w 2214"/>
              <a:gd name="T35" fmla="*/ 333421 h 1089"/>
              <a:gd name="T36" fmla="*/ 58312 w 2214"/>
              <a:gd name="T37" fmla="*/ 304256 h 1089"/>
              <a:gd name="T38" fmla="*/ 58312 w 2214"/>
              <a:gd name="T39" fmla="*/ 184714 h 1089"/>
              <a:gd name="T40" fmla="*/ 71270 w 2214"/>
              <a:gd name="T41" fmla="*/ 158789 h 1089"/>
              <a:gd name="T42" fmla="*/ 262402 w 2214"/>
              <a:gd name="T43" fmla="*/ 61571 h 1089"/>
              <a:gd name="T44" fmla="*/ 275360 w 2214"/>
              <a:gd name="T45" fmla="*/ 58331 h 1089"/>
              <a:gd name="T46" fmla="*/ 521565 w 2214"/>
              <a:gd name="T47" fmla="*/ 58331 h 1089"/>
              <a:gd name="T48" fmla="*/ 534523 w 2214"/>
              <a:gd name="T49" fmla="*/ 61571 h 1089"/>
              <a:gd name="T50" fmla="*/ 725295 w 2214"/>
              <a:gd name="T51" fmla="*/ 158789 h 1089"/>
              <a:gd name="T52" fmla="*/ 738253 w 2214"/>
              <a:gd name="T53" fmla="*/ 184714 h 1089"/>
              <a:gd name="T54" fmla="*/ 738253 w 2214"/>
              <a:gd name="T55" fmla="*/ 304256 h 10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214" h="1089">
                <a:moveTo>
                  <a:pt x="2087" y="297"/>
                </a:moveTo>
                <a:lnTo>
                  <a:pt x="2087" y="297"/>
                </a:lnTo>
                <a:cubicBezTo>
                  <a:pt x="1557" y="27"/>
                  <a:pt x="1557" y="27"/>
                  <a:pt x="1557" y="27"/>
                </a:cubicBezTo>
                <a:cubicBezTo>
                  <a:pt x="1521" y="9"/>
                  <a:pt x="1485" y="0"/>
                  <a:pt x="1449" y="0"/>
                </a:cubicBezTo>
                <a:cubicBezTo>
                  <a:pt x="765" y="0"/>
                  <a:pt x="765" y="0"/>
                  <a:pt x="765" y="0"/>
                </a:cubicBezTo>
                <a:cubicBezTo>
                  <a:pt x="729" y="0"/>
                  <a:pt x="693" y="9"/>
                  <a:pt x="657" y="27"/>
                </a:cubicBezTo>
                <a:cubicBezTo>
                  <a:pt x="126" y="297"/>
                  <a:pt x="126" y="297"/>
                  <a:pt x="126" y="297"/>
                </a:cubicBezTo>
                <a:cubicBezTo>
                  <a:pt x="46" y="342"/>
                  <a:pt x="0" y="423"/>
                  <a:pt x="0" y="513"/>
                </a:cubicBezTo>
                <a:cubicBezTo>
                  <a:pt x="0" y="845"/>
                  <a:pt x="0" y="845"/>
                  <a:pt x="0" y="845"/>
                </a:cubicBezTo>
                <a:cubicBezTo>
                  <a:pt x="0" y="980"/>
                  <a:pt x="108" y="1088"/>
                  <a:pt x="234" y="1088"/>
                </a:cubicBezTo>
                <a:cubicBezTo>
                  <a:pt x="1979" y="1088"/>
                  <a:pt x="1979" y="1088"/>
                  <a:pt x="1979" y="1088"/>
                </a:cubicBezTo>
                <a:cubicBezTo>
                  <a:pt x="2105" y="1088"/>
                  <a:pt x="2213" y="980"/>
                  <a:pt x="2213" y="845"/>
                </a:cubicBezTo>
                <a:cubicBezTo>
                  <a:pt x="2213" y="513"/>
                  <a:pt x="2213" y="513"/>
                  <a:pt x="2213" y="513"/>
                </a:cubicBezTo>
                <a:cubicBezTo>
                  <a:pt x="2213" y="423"/>
                  <a:pt x="2168" y="342"/>
                  <a:pt x="2087" y="297"/>
                </a:cubicBezTo>
                <a:close/>
                <a:moveTo>
                  <a:pt x="2051" y="845"/>
                </a:moveTo>
                <a:lnTo>
                  <a:pt x="2051" y="845"/>
                </a:lnTo>
                <a:cubicBezTo>
                  <a:pt x="2051" y="890"/>
                  <a:pt x="2015" y="926"/>
                  <a:pt x="1979" y="926"/>
                </a:cubicBezTo>
                <a:cubicBezTo>
                  <a:pt x="234" y="926"/>
                  <a:pt x="234" y="926"/>
                  <a:pt x="234" y="926"/>
                </a:cubicBezTo>
                <a:cubicBezTo>
                  <a:pt x="198" y="926"/>
                  <a:pt x="162" y="890"/>
                  <a:pt x="162" y="845"/>
                </a:cubicBezTo>
                <a:cubicBezTo>
                  <a:pt x="162" y="513"/>
                  <a:pt x="162" y="513"/>
                  <a:pt x="162" y="513"/>
                </a:cubicBezTo>
                <a:cubicBezTo>
                  <a:pt x="162" y="486"/>
                  <a:pt x="171" y="459"/>
                  <a:pt x="198" y="441"/>
                </a:cubicBezTo>
                <a:cubicBezTo>
                  <a:pt x="729" y="171"/>
                  <a:pt x="729" y="171"/>
                  <a:pt x="729" y="171"/>
                </a:cubicBezTo>
                <a:cubicBezTo>
                  <a:pt x="738" y="171"/>
                  <a:pt x="756" y="162"/>
                  <a:pt x="765" y="162"/>
                </a:cubicBezTo>
                <a:cubicBezTo>
                  <a:pt x="1449" y="162"/>
                  <a:pt x="1449" y="162"/>
                  <a:pt x="1449" y="162"/>
                </a:cubicBezTo>
                <a:cubicBezTo>
                  <a:pt x="1458" y="162"/>
                  <a:pt x="1475" y="171"/>
                  <a:pt x="1485" y="171"/>
                </a:cubicBezTo>
                <a:cubicBezTo>
                  <a:pt x="2015" y="441"/>
                  <a:pt x="2015" y="441"/>
                  <a:pt x="2015" y="441"/>
                </a:cubicBezTo>
                <a:cubicBezTo>
                  <a:pt x="2033" y="459"/>
                  <a:pt x="2051" y="486"/>
                  <a:pt x="2051" y="513"/>
                </a:cubicBezTo>
                <a:lnTo>
                  <a:pt x="2051" y="84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20" name="Freeform 415">
            <a:extLst>
              <a:ext uri="{FF2B5EF4-FFF2-40B4-BE49-F238E27FC236}">
                <a16:creationId xmlns:a16="http://schemas.microsoft.com/office/drawing/2014/main" id="{B4D1802E-30C2-8E44-9A59-C4A6CB7DE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8150" y="2880138"/>
            <a:ext cx="1548618" cy="859758"/>
          </a:xfrm>
          <a:custGeom>
            <a:avLst/>
            <a:gdLst>
              <a:gd name="T0" fmla="*/ 148958 w 2034"/>
              <a:gd name="T1" fmla="*/ 382228 h 1063"/>
              <a:gd name="T2" fmla="*/ 148958 w 2034"/>
              <a:gd name="T3" fmla="*/ 382228 h 1063"/>
              <a:gd name="T4" fmla="*/ 291440 w 2034"/>
              <a:gd name="T5" fmla="*/ 278573 h 1063"/>
              <a:gd name="T6" fmla="*/ 443636 w 2034"/>
              <a:gd name="T7" fmla="*/ 278573 h 1063"/>
              <a:gd name="T8" fmla="*/ 582519 w 2034"/>
              <a:gd name="T9" fmla="*/ 382228 h 1063"/>
              <a:gd name="T10" fmla="*/ 731477 w 2034"/>
              <a:gd name="T11" fmla="*/ 236463 h 1063"/>
              <a:gd name="T12" fmla="*/ 731477 w 2034"/>
              <a:gd name="T13" fmla="*/ 191114 h 1063"/>
              <a:gd name="T14" fmla="*/ 582519 w 2034"/>
              <a:gd name="T15" fmla="*/ 45349 h 1063"/>
              <a:gd name="T16" fmla="*/ 563090 w 2034"/>
              <a:gd name="T17" fmla="*/ 45349 h 1063"/>
              <a:gd name="T18" fmla="*/ 482494 w 2034"/>
              <a:gd name="T19" fmla="*/ 6838 h 1063"/>
              <a:gd name="T20" fmla="*/ 452991 w 2034"/>
              <a:gd name="T21" fmla="*/ 0 h 1063"/>
              <a:gd name="T22" fmla="*/ 278487 w 2034"/>
              <a:gd name="T23" fmla="*/ 0 h 1063"/>
              <a:gd name="T24" fmla="*/ 249343 w 2034"/>
              <a:gd name="T25" fmla="*/ 6838 h 1063"/>
              <a:gd name="T26" fmla="*/ 171625 w 2034"/>
              <a:gd name="T27" fmla="*/ 45349 h 1063"/>
              <a:gd name="T28" fmla="*/ 148958 w 2034"/>
              <a:gd name="T29" fmla="*/ 45349 h 1063"/>
              <a:gd name="T30" fmla="*/ 0 w 2034"/>
              <a:gd name="T31" fmla="*/ 191114 h 1063"/>
              <a:gd name="T32" fmla="*/ 0 w 2034"/>
              <a:gd name="T33" fmla="*/ 236463 h 1063"/>
              <a:gd name="T34" fmla="*/ 148958 w 2034"/>
              <a:gd name="T35" fmla="*/ 382228 h 1063"/>
              <a:gd name="T36" fmla="*/ 582519 w 2034"/>
              <a:gd name="T37" fmla="*/ 87459 h 1063"/>
              <a:gd name="T38" fmla="*/ 582519 w 2034"/>
              <a:gd name="T39" fmla="*/ 87459 h 1063"/>
              <a:gd name="T40" fmla="*/ 650522 w 2034"/>
              <a:gd name="T41" fmla="*/ 110134 h 1063"/>
              <a:gd name="T42" fmla="*/ 689380 w 2034"/>
              <a:gd name="T43" fmla="*/ 191114 h 1063"/>
              <a:gd name="T44" fmla="*/ 689380 w 2034"/>
              <a:gd name="T45" fmla="*/ 236463 h 1063"/>
              <a:gd name="T46" fmla="*/ 582519 w 2034"/>
              <a:gd name="T47" fmla="*/ 340118 h 1063"/>
              <a:gd name="T48" fmla="*/ 488611 w 2034"/>
              <a:gd name="T49" fmla="*/ 278573 h 1063"/>
              <a:gd name="T50" fmla="*/ 478896 w 2034"/>
              <a:gd name="T51" fmla="*/ 236463 h 1063"/>
              <a:gd name="T52" fmla="*/ 478896 w 2034"/>
              <a:gd name="T53" fmla="*/ 236463 h 1063"/>
              <a:gd name="T54" fmla="*/ 478896 w 2034"/>
              <a:gd name="T55" fmla="*/ 191114 h 1063"/>
              <a:gd name="T56" fmla="*/ 556613 w 2034"/>
              <a:gd name="T57" fmla="*/ 90698 h 1063"/>
              <a:gd name="T58" fmla="*/ 582519 w 2034"/>
              <a:gd name="T59" fmla="*/ 87459 h 1063"/>
              <a:gd name="T60" fmla="*/ 268772 w 2034"/>
              <a:gd name="T61" fmla="*/ 42110 h 1063"/>
              <a:gd name="T62" fmla="*/ 268772 w 2034"/>
              <a:gd name="T63" fmla="*/ 42110 h 1063"/>
              <a:gd name="T64" fmla="*/ 278487 w 2034"/>
              <a:gd name="T65" fmla="*/ 42110 h 1063"/>
              <a:gd name="T66" fmla="*/ 452991 w 2034"/>
              <a:gd name="T67" fmla="*/ 42110 h 1063"/>
              <a:gd name="T68" fmla="*/ 462705 w 2034"/>
              <a:gd name="T69" fmla="*/ 42110 h 1063"/>
              <a:gd name="T70" fmla="*/ 508400 w 2034"/>
              <a:gd name="T71" fmla="*/ 64784 h 1063"/>
              <a:gd name="T72" fmla="*/ 437159 w 2034"/>
              <a:gd name="T73" fmla="*/ 191114 h 1063"/>
              <a:gd name="T74" fmla="*/ 437159 w 2034"/>
              <a:gd name="T75" fmla="*/ 236463 h 1063"/>
              <a:gd name="T76" fmla="*/ 437159 w 2034"/>
              <a:gd name="T77" fmla="*/ 236463 h 1063"/>
              <a:gd name="T78" fmla="*/ 297916 w 2034"/>
              <a:gd name="T79" fmla="*/ 236463 h 1063"/>
              <a:gd name="T80" fmla="*/ 297916 w 2034"/>
              <a:gd name="T81" fmla="*/ 236463 h 1063"/>
              <a:gd name="T82" fmla="*/ 297916 w 2034"/>
              <a:gd name="T83" fmla="*/ 191114 h 1063"/>
              <a:gd name="T84" fmla="*/ 223437 w 2034"/>
              <a:gd name="T85" fmla="*/ 64784 h 1063"/>
              <a:gd name="T86" fmla="*/ 268772 w 2034"/>
              <a:gd name="T87" fmla="*/ 42110 h 1063"/>
              <a:gd name="T88" fmla="*/ 42097 w 2034"/>
              <a:gd name="T89" fmla="*/ 191114 h 1063"/>
              <a:gd name="T90" fmla="*/ 42097 w 2034"/>
              <a:gd name="T91" fmla="*/ 191114 h 1063"/>
              <a:gd name="T92" fmla="*/ 84194 w 2034"/>
              <a:gd name="T93" fmla="*/ 110134 h 1063"/>
              <a:gd name="T94" fmla="*/ 148958 w 2034"/>
              <a:gd name="T95" fmla="*/ 87459 h 1063"/>
              <a:gd name="T96" fmla="*/ 174864 w 2034"/>
              <a:gd name="T97" fmla="*/ 90698 h 1063"/>
              <a:gd name="T98" fmla="*/ 255819 w 2034"/>
              <a:gd name="T99" fmla="*/ 191114 h 1063"/>
              <a:gd name="T100" fmla="*/ 255819 w 2034"/>
              <a:gd name="T101" fmla="*/ 236463 h 1063"/>
              <a:gd name="T102" fmla="*/ 255819 w 2034"/>
              <a:gd name="T103" fmla="*/ 236463 h 1063"/>
              <a:gd name="T104" fmla="*/ 246104 w 2034"/>
              <a:gd name="T105" fmla="*/ 278573 h 1063"/>
              <a:gd name="T106" fmla="*/ 148958 w 2034"/>
              <a:gd name="T107" fmla="*/ 340118 h 1063"/>
              <a:gd name="T108" fmla="*/ 42097 w 2034"/>
              <a:gd name="T109" fmla="*/ 236463 h 1063"/>
              <a:gd name="T110" fmla="*/ 42097 w 2034"/>
              <a:gd name="T111" fmla="*/ 191114 h 106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034" h="1063">
                <a:moveTo>
                  <a:pt x="414" y="1062"/>
                </a:moveTo>
                <a:lnTo>
                  <a:pt x="414" y="1062"/>
                </a:lnTo>
                <a:cubicBezTo>
                  <a:pt x="594" y="1062"/>
                  <a:pt x="756" y="945"/>
                  <a:pt x="810" y="774"/>
                </a:cubicBezTo>
                <a:cubicBezTo>
                  <a:pt x="1233" y="774"/>
                  <a:pt x="1233" y="774"/>
                  <a:pt x="1233" y="774"/>
                </a:cubicBezTo>
                <a:cubicBezTo>
                  <a:pt x="1278" y="945"/>
                  <a:pt x="1439" y="1062"/>
                  <a:pt x="1619" y="1062"/>
                </a:cubicBezTo>
                <a:cubicBezTo>
                  <a:pt x="1853" y="1062"/>
                  <a:pt x="2033" y="882"/>
                  <a:pt x="2033" y="657"/>
                </a:cubicBezTo>
                <a:cubicBezTo>
                  <a:pt x="2033" y="531"/>
                  <a:pt x="2033" y="531"/>
                  <a:pt x="2033" y="531"/>
                </a:cubicBezTo>
                <a:cubicBezTo>
                  <a:pt x="2033" y="306"/>
                  <a:pt x="1853" y="126"/>
                  <a:pt x="1619" y="126"/>
                </a:cubicBezTo>
                <a:cubicBezTo>
                  <a:pt x="1601" y="126"/>
                  <a:pt x="1583" y="126"/>
                  <a:pt x="1565" y="126"/>
                </a:cubicBezTo>
                <a:cubicBezTo>
                  <a:pt x="1341" y="19"/>
                  <a:pt x="1341" y="19"/>
                  <a:pt x="1341" y="19"/>
                </a:cubicBezTo>
                <a:cubicBezTo>
                  <a:pt x="1314" y="0"/>
                  <a:pt x="1286" y="0"/>
                  <a:pt x="1259" y="0"/>
                </a:cubicBezTo>
                <a:cubicBezTo>
                  <a:pt x="774" y="0"/>
                  <a:pt x="774" y="0"/>
                  <a:pt x="774" y="0"/>
                </a:cubicBezTo>
                <a:cubicBezTo>
                  <a:pt x="747" y="0"/>
                  <a:pt x="720" y="0"/>
                  <a:pt x="693" y="19"/>
                </a:cubicBezTo>
                <a:cubicBezTo>
                  <a:pt x="477" y="126"/>
                  <a:pt x="477" y="126"/>
                  <a:pt x="477" y="126"/>
                </a:cubicBezTo>
                <a:cubicBezTo>
                  <a:pt x="450" y="126"/>
                  <a:pt x="432" y="126"/>
                  <a:pt x="414" y="126"/>
                </a:cubicBezTo>
                <a:cubicBezTo>
                  <a:pt x="189" y="126"/>
                  <a:pt x="0" y="306"/>
                  <a:pt x="0" y="531"/>
                </a:cubicBezTo>
                <a:cubicBezTo>
                  <a:pt x="0" y="657"/>
                  <a:pt x="0" y="657"/>
                  <a:pt x="0" y="657"/>
                </a:cubicBezTo>
                <a:cubicBezTo>
                  <a:pt x="0" y="882"/>
                  <a:pt x="189" y="1062"/>
                  <a:pt x="414" y="1062"/>
                </a:cubicBezTo>
                <a:close/>
                <a:moveTo>
                  <a:pt x="1619" y="243"/>
                </a:moveTo>
                <a:lnTo>
                  <a:pt x="1619" y="243"/>
                </a:lnTo>
                <a:cubicBezTo>
                  <a:pt x="1691" y="243"/>
                  <a:pt x="1754" y="261"/>
                  <a:pt x="1808" y="306"/>
                </a:cubicBezTo>
                <a:cubicBezTo>
                  <a:pt x="1871" y="360"/>
                  <a:pt x="1916" y="441"/>
                  <a:pt x="1916" y="531"/>
                </a:cubicBezTo>
                <a:cubicBezTo>
                  <a:pt x="1916" y="657"/>
                  <a:pt x="1916" y="657"/>
                  <a:pt x="1916" y="657"/>
                </a:cubicBezTo>
                <a:cubicBezTo>
                  <a:pt x="1916" y="819"/>
                  <a:pt x="1790" y="945"/>
                  <a:pt x="1619" y="945"/>
                </a:cubicBezTo>
                <a:cubicBezTo>
                  <a:pt x="1502" y="945"/>
                  <a:pt x="1403" y="882"/>
                  <a:pt x="1358" y="774"/>
                </a:cubicBezTo>
                <a:cubicBezTo>
                  <a:pt x="1341" y="738"/>
                  <a:pt x="1331" y="702"/>
                  <a:pt x="1331" y="657"/>
                </a:cubicBezTo>
                <a:cubicBezTo>
                  <a:pt x="1331" y="531"/>
                  <a:pt x="1331" y="531"/>
                  <a:pt x="1331" y="531"/>
                </a:cubicBezTo>
                <a:cubicBezTo>
                  <a:pt x="1331" y="396"/>
                  <a:pt x="1421" y="288"/>
                  <a:pt x="1547" y="252"/>
                </a:cubicBezTo>
                <a:cubicBezTo>
                  <a:pt x="1574" y="243"/>
                  <a:pt x="1592" y="243"/>
                  <a:pt x="1619" y="243"/>
                </a:cubicBezTo>
                <a:close/>
                <a:moveTo>
                  <a:pt x="747" y="117"/>
                </a:moveTo>
                <a:lnTo>
                  <a:pt x="747" y="117"/>
                </a:lnTo>
                <a:cubicBezTo>
                  <a:pt x="756" y="117"/>
                  <a:pt x="765" y="117"/>
                  <a:pt x="774" y="117"/>
                </a:cubicBezTo>
                <a:cubicBezTo>
                  <a:pt x="1259" y="117"/>
                  <a:pt x="1259" y="117"/>
                  <a:pt x="1259" y="117"/>
                </a:cubicBezTo>
                <a:cubicBezTo>
                  <a:pt x="1269" y="117"/>
                  <a:pt x="1278" y="117"/>
                  <a:pt x="1286" y="117"/>
                </a:cubicBezTo>
                <a:cubicBezTo>
                  <a:pt x="1413" y="180"/>
                  <a:pt x="1413" y="180"/>
                  <a:pt x="1413" y="180"/>
                </a:cubicBezTo>
                <a:cubicBezTo>
                  <a:pt x="1295" y="252"/>
                  <a:pt x="1215" y="387"/>
                  <a:pt x="1215" y="531"/>
                </a:cubicBezTo>
                <a:cubicBezTo>
                  <a:pt x="1215" y="657"/>
                  <a:pt x="1215" y="657"/>
                  <a:pt x="1215" y="657"/>
                </a:cubicBezTo>
                <a:cubicBezTo>
                  <a:pt x="828" y="657"/>
                  <a:pt x="828" y="657"/>
                  <a:pt x="828" y="657"/>
                </a:cubicBezTo>
                <a:cubicBezTo>
                  <a:pt x="828" y="531"/>
                  <a:pt x="828" y="531"/>
                  <a:pt x="828" y="531"/>
                </a:cubicBezTo>
                <a:cubicBezTo>
                  <a:pt x="828" y="387"/>
                  <a:pt x="747" y="252"/>
                  <a:pt x="621" y="180"/>
                </a:cubicBezTo>
                <a:lnTo>
                  <a:pt x="747" y="117"/>
                </a:lnTo>
                <a:close/>
                <a:moveTo>
                  <a:pt x="117" y="531"/>
                </a:moveTo>
                <a:lnTo>
                  <a:pt x="117" y="531"/>
                </a:lnTo>
                <a:cubicBezTo>
                  <a:pt x="117" y="441"/>
                  <a:pt x="162" y="360"/>
                  <a:pt x="234" y="306"/>
                </a:cubicBezTo>
                <a:cubicBezTo>
                  <a:pt x="279" y="261"/>
                  <a:pt x="342" y="243"/>
                  <a:pt x="414" y="243"/>
                </a:cubicBezTo>
                <a:cubicBezTo>
                  <a:pt x="441" y="243"/>
                  <a:pt x="468" y="243"/>
                  <a:pt x="486" y="252"/>
                </a:cubicBezTo>
                <a:cubicBezTo>
                  <a:pt x="612" y="288"/>
                  <a:pt x="711" y="396"/>
                  <a:pt x="711" y="531"/>
                </a:cubicBezTo>
                <a:cubicBezTo>
                  <a:pt x="711" y="657"/>
                  <a:pt x="711" y="657"/>
                  <a:pt x="711" y="657"/>
                </a:cubicBezTo>
                <a:cubicBezTo>
                  <a:pt x="711" y="702"/>
                  <a:pt x="702" y="738"/>
                  <a:pt x="684" y="774"/>
                </a:cubicBezTo>
                <a:cubicBezTo>
                  <a:pt x="639" y="882"/>
                  <a:pt x="531" y="945"/>
                  <a:pt x="414" y="945"/>
                </a:cubicBezTo>
                <a:cubicBezTo>
                  <a:pt x="252" y="945"/>
                  <a:pt x="117" y="819"/>
                  <a:pt x="117" y="657"/>
                </a:cubicBezTo>
                <a:lnTo>
                  <a:pt x="117" y="53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21" name="Freeform 416">
            <a:extLst>
              <a:ext uri="{FF2B5EF4-FFF2-40B4-BE49-F238E27FC236}">
                <a16:creationId xmlns:a16="http://schemas.microsoft.com/office/drawing/2014/main" id="{2053055C-1859-354D-9FEA-B9ECFE76D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3076" y="3801644"/>
            <a:ext cx="2021436" cy="587476"/>
          </a:xfrm>
          <a:custGeom>
            <a:avLst/>
            <a:gdLst>
              <a:gd name="T0" fmla="*/ 978454 w 2807"/>
              <a:gd name="T1" fmla="*/ 77952 h 783"/>
              <a:gd name="T2" fmla="*/ 978454 w 2807"/>
              <a:gd name="T3" fmla="*/ 77952 h 783"/>
              <a:gd name="T4" fmla="*/ 839035 w 2807"/>
              <a:gd name="T5" fmla="*/ 6496 h 783"/>
              <a:gd name="T6" fmla="*/ 813097 w 2807"/>
              <a:gd name="T7" fmla="*/ 0 h 783"/>
              <a:gd name="T8" fmla="*/ 635130 w 2807"/>
              <a:gd name="T9" fmla="*/ 0 h 783"/>
              <a:gd name="T10" fmla="*/ 605589 w 2807"/>
              <a:gd name="T11" fmla="*/ 6496 h 783"/>
              <a:gd name="T12" fmla="*/ 505438 w 2807"/>
              <a:gd name="T13" fmla="*/ 58103 h 783"/>
              <a:gd name="T14" fmla="*/ 404927 w 2807"/>
              <a:gd name="T15" fmla="*/ 6496 h 783"/>
              <a:gd name="T16" fmla="*/ 375746 w 2807"/>
              <a:gd name="T17" fmla="*/ 0 h 783"/>
              <a:gd name="T18" fmla="*/ 200662 w 2807"/>
              <a:gd name="T19" fmla="*/ 0 h 783"/>
              <a:gd name="T20" fmla="*/ 171482 w 2807"/>
              <a:gd name="T21" fmla="*/ 6496 h 783"/>
              <a:gd name="T22" fmla="*/ 35305 w 2807"/>
              <a:gd name="T23" fmla="*/ 77952 h 783"/>
              <a:gd name="T24" fmla="*/ 0 w 2807"/>
              <a:gd name="T25" fmla="*/ 132807 h 783"/>
              <a:gd name="T26" fmla="*/ 0 w 2807"/>
              <a:gd name="T27" fmla="*/ 217254 h 783"/>
              <a:gd name="T28" fmla="*/ 61243 w 2807"/>
              <a:gd name="T29" fmla="*/ 282214 h 783"/>
              <a:gd name="T30" fmla="*/ 498954 w 2807"/>
              <a:gd name="T31" fmla="*/ 282214 h 783"/>
              <a:gd name="T32" fmla="*/ 511923 w 2807"/>
              <a:gd name="T33" fmla="*/ 282214 h 783"/>
              <a:gd name="T34" fmla="*/ 949273 w 2807"/>
              <a:gd name="T35" fmla="*/ 282214 h 783"/>
              <a:gd name="T36" fmla="*/ 1010877 w 2807"/>
              <a:gd name="T37" fmla="*/ 217254 h 783"/>
              <a:gd name="T38" fmla="*/ 1010877 w 2807"/>
              <a:gd name="T39" fmla="*/ 132807 h 783"/>
              <a:gd name="T40" fmla="*/ 978454 w 2807"/>
              <a:gd name="T41" fmla="*/ 77952 h 783"/>
              <a:gd name="T42" fmla="*/ 61243 w 2807"/>
              <a:gd name="T43" fmla="*/ 239990 h 783"/>
              <a:gd name="T44" fmla="*/ 61243 w 2807"/>
              <a:gd name="T45" fmla="*/ 239990 h 783"/>
              <a:gd name="T46" fmla="*/ 42150 w 2807"/>
              <a:gd name="T47" fmla="*/ 217254 h 783"/>
              <a:gd name="T48" fmla="*/ 42150 w 2807"/>
              <a:gd name="T49" fmla="*/ 132807 h 783"/>
              <a:gd name="T50" fmla="*/ 55119 w 2807"/>
              <a:gd name="T51" fmla="*/ 113680 h 783"/>
              <a:gd name="T52" fmla="*/ 190935 w 2807"/>
              <a:gd name="T53" fmla="*/ 45111 h 783"/>
              <a:gd name="T54" fmla="*/ 200662 w 2807"/>
              <a:gd name="T55" fmla="*/ 42224 h 783"/>
              <a:gd name="T56" fmla="*/ 375746 w 2807"/>
              <a:gd name="T57" fmla="*/ 42224 h 783"/>
              <a:gd name="T58" fmla="*/ 385473 w 2807"/>
              <a:gd name="T59" fmla="*/ 45111 h 783"/>
              <a:gd name="T60" fmla="*/ 460046 w 2807"/>
              <a:gd name="T61" fmla="*/ 84087 h 783"/>
              <a:gd name="T62" fmla="*/ 437350 w 2807"/>
              <a:gd name="T63" fmla="*/ 132807 h 783"/>
              <a:gd name="T64" fmla="*/ 437350 w 2807"/>
              <a:gd name="T65" fmla="*/ 217254 h 783"/>
              <a:gd name="T66" fmla="*/ 440592 w 2807"/>
              <a:gd name="T67" fmla="*/ 239990 h 783"/>
              <a:gd name="T68" fmla="*/ 61243 w 2807"/>
              <a:gd name="T69" fmla="*/ 239990 h 783"/>
              <a:gd name="T70" fmla="*/ 968727 w 2807"/>
              <a:gd name="T71" fmla="*/ 217254 h 783"/>
              <a:gd name="T72" fmla="*/ 968727 w 2807"/>
              <a:gd name="T73" fmla="*/ 217254 h 783"/>
              <a:gd name="T74" fmla="*/ 949273 w 2807"/>
              <a:gd name="T75" fmla="*/ 239990 h 783"/>
              <a:gd name="T76" fmla="*/ 573527 w 2807"/>
              <a:gd name="T77" fmla="*/ 239990 h 783"/>
              <a:gd name="T78" fmla="*/ 511923 w 2807"/>
              <a:gd name="T79" fmla="*/ 239990 h 783"/>
              <a:gd name="T80" fmla="*/ 498954 w 2807"/>
              <a:gd name="T81" fmla="*/ 239990 h 783"/>
              <a:gd name="T82" fmla="*/ 479500 w 2807"/>
              <a:gd name="T83" fmla="*/ 217254 h 783"/>
              <a:gd name="T84" fmla="*/ 479500 w 2807"/>
              <a:gd name="T85" fmla="*/ 132807 h 783"/>
              <a:gd name="T86" fmla="*/ 489227 w 2807"/>
              <a:gd name="T87" fmla="*/ 113680 h 783"/>
              <a:gd name="T88" fmla="*/ 505438 w 2807"/>
              <a:gd name="T89" fmla="*/ 106823 h 783"/>
              <a:gd name="T90" fmla="*/ 550831 w 2807"/>
              <a:gd name="T91" fmla="*/ 84087 h 783"/>
              <a:gd name="T92" fmla="*/ 625403 w 2807"/>
              <a:gd name="T93" fmla="*/ 45111 h 783"/>
              <a:gd name="T94" fmla="*/ 635130 w 2807"/>
              <a:gd name="T95" fmla="*/ 42224 h 783"/>
              <a:gd name="T96" fmla="*/ 813097 w 2807"/>
              <a:gd name="T97" fmla="*/ 42224 h 783"/>
              <a:gd name="T98" fmla="*/ 822823 w 2807"/>
              <a:gd name="T99" fmla="*/ 45111 h 783"/>
              <a:gd name="T100" fmla="*/ 959000 w 2807"/>
              <a:gd name="T101" fmla="*/ 113680 h 783"/>
              <a:gd name="T102" fmla="*/ 968727 w 2807"/>
              <a:gd name="T103" fmla="*/ 132807 h 783"/>
              <a:gd name="T104" fmla="*/ 968727 w 2807"/>
              <a:gd name="T105" fmla="*/ 217254 h 78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807" h="783">
                <a:moveTo>
                  <a:pt x="2716" y="216"/>
                </a:moveTo>
                <a:lnTo>
                  <a:pt x="2716" y="216"/>
                </a:lnTo>
                <a:cubicBezTo>
                  <a:pt x="2329" y="18"/>
                  <a:pt x="2329" y="18"/>
                  <a:pt x="2329" y="18"/>
                </a:cubicBezTo>
                <a:cubicBezTo>
                  <a:pt x="2311" y="9"/>
                  <a:pt x="2284" y="0"/>
                  <a:pt x="2257" y="0"/>
                </a:cubicBezTo>
                <a:cubicBezTo>
                  <a:pt x="1763" y="0"/>
                  <a:pt x="1763" y="0"/>
                  <a:pt x="1763" y="0"/>
                </a:cubicBezTo>
                <a:cubicBezTo>
                  <a:pt x="1736" y="0"/>
                  <a:pt x="1708" y="9"/>
                  <a:pt x="1681" y="18"/>
                </a:cubicBezTo>
                <a:cubicBezTo>
                  <a:pt x="1403" y="161"/>
                  <a:pt x="1403" y="161"/>
                  <a:pt x="1403" y="161"/>
                </a:cubicBezTo>
                <a:cubicBezTo>
                  <a:pt x="1124" y="18"/>
                  <a:pt x="1124" y="18"/>
                  <a:pt x="1124" y="18"/>
                </a:cubicBezTo>
                <a:cubicBezTo>
                  <a:pt x="1097" y="9"/>
                  <a:pt x="1070" y="0"/>
                  <a:pt x="1043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30" y="0"/>
                  <a:pt x="503" y="9"/>
                  <a:pt x="476" y="18"/>
                </a:cubicBezTo>
                <a:cubicBezTo>
                  <a:pt x="98" y="216"/>
                  <a:pt x="98" y="216"/>
                  <a:pt x="98" y="216"/>
                </a:cubicBezTo>
                <a:cubicBezTo>
                  <a:pt x="36" y="243"/>
                  <a:pt x="0" y="296"/>
                  <a:pt x="0" y="368"/>
                </a:cubicBezTo>
                <a:cubicBezTo>
                  <a:pt x="0" y="602"/>
                  <a:pt x="0" y="602"/>
                  <a:pt x="0" y="602"/>
                </a:cubicBezTo>
                <a:cubicBezTo>
                  <a:pt x="0" y="701"/>
                  <a:pt x="81" y="782"/>
                  <a:pt x="170" y="782"/>
                </a:cubicBezTo>
                <a:cubicBezTo>
                  <a:pt x="1385" y="782"/>
                  <a:pt x="1385" y="782"/>
                  <a:pt x="1385" y="782"/>
                </a:cubicBezTo>
                <a:cubicBezTo>
                  <a:pt x="1421" y="782"/>
                  <a:pt x="1421" y="782"/>
                  <a:pt x="1421" y="782"/>
                </a:cubicBezTo>
                <a:cubicBezTo>
                  <a:pt x="2635" y="782"/>
                  <a:pt x="2635" y="782"/>
                  <a:pt x="2635" y="782"/>
                </a:cubicBezTo>
                <a:cubicBezTo>
                  <a:pt x="2734" y="782"/>
                  <a:pt x="2806" y="701"/>
                  <a:pt x="2806" y="602"/>
                </a:cubicBezTo>
                <a:cubicBezTo>
                  <a:pt x="2806" y="368"/>
                  <a:pt x="2806" y="368"/>
                  <a:pt x="2806" y="368"/>
                </a:cubicBezTo>
                <a:cubicBezTo>
                  <a:pt x="2806" y="296"/>
                  <a:pt x="2770" y="243"/>
                  <a:pt x="2716" y="216"/>
                </a:cubicBezTo>
                <a:close/>
                <a:moveTo>
                  <a:pt x="170" y="665"/>
                </a:moveTo>
                <a:lnTo>
                  <a:pt x="170" y="665"/>
                </a:lnTo>
                <a:cubicBezTo>
                  <a:pt x="144" y="665"/>
                  <a:pt x="117" y="638"/>
                  <a:pt x="117" y="602"/>
                </a:cubicBezTo>
                <a:cubicBezTo>
                  <a:pt x="117" y="368"/>
                  <a:pt x="117" y="368"/>
                  <a:pt x="117" y="368"/>
                </a:cubicBezTo>
                <a:cubicBezTo>
                  <a:pt x="117" y="341"/>
                  <a:pt x="125" y="323"/>
                  <a:pt x="153" y="315"/>
                </a:cubicBezTo>
                <a:cubicBezTo>
                  <a:pt x="530" y="125"/>
                  <a:pt x="530" y="125"/>
                  <a:pt x="530" y="125"/>
                </a:cubicBezTo>
                <a:cubicBezTo>
                  <a:pt x="539" y="117"/>
                  <a:pt x="548" y="117"/>
                  <a:pt x="557" y="117"/>
                </a:cubicBezTo>
                <a:cubicBezTo>
                  <a:pt x="1043" y="117"/>
                  <a:pt x="1043" y="117"/>
                  <a:pt x="1043" y="117"/>
                </a:cubicBezTo>
                <a:cubicBezTo>
                  <a:pt x="1052" y="117"/>
                  <a:pt x="1061" y="117"/>
                  <a:pt x="1070" y="125"/>
                </a:cubicBezTo>
                <a:cubicBezTo>
                  <a:pt x="1277" y="233"/>
                  <a:pt x="1277" y="233"/>
                  <a:pt x="1277" y="233"/>
                </a:cubicBezTo>
                <a:cubicBezTo>
                  <a:pt x="1241" y="260"/>
                  <a:pt x="1214" y="315"/>
                  <a:pt x="1214" y="368"/>
                </a:cubicBezTo>
                <a:cubicBezTo>
                  <a:pt x="1214" y="602"/>
                  <a:pt x="1214" y="602"/>
                  <a:pt x="1214" y="602"/>
                </a:cubicBezTo>
                <a:cubicBezTo>
                  <a:pt x="1214" y="629"/>
                  <a:pt x="1214" y="647"/>
                  <a:pt x="1223" y="665"/>
                </a:cubicBezTo>
                <a:lnTo>
                  <a:pt x="170" y="665"/>
                </a:lnTo>
                <a:close/>
                <a:moveTo>
                  <a:pt x="2689" y="602"/>
                </a:moveTo>
                <a:lnTo>
                  <a:pt x="2689" y="602"/>
                </a:lnTo>
                <a:cubicBezTo>
                  <a:pt x="2689" y="638"/>
                  <a:pt x="2662" y="665"/>
                  <a:pt x="2635" y="665"/>
                </a:cubicBezTo>
                <a:cubicBezTo>
                  <a:pt x="1592" y="665"/>
                  <a:pt x="1592" y="665"/>
                  <a:pt x="1592" y="665"/>
                </a:cubicBezTo>
                <a:cubicBezTo>
                  <a:pt x="1421" y="665"/>
                  <a:pt x="1421" y="665"/>
                  <a:pt x="1421" y="665"/>
                </a:cubicBezTo>
                <a:cubicBezTo>
                  <a:pt x="1385" y="665"/>
                  <a:pt x="1385" y="665"/>
                  <a:pt x="1385" y="665"/>
                </a:cubicBezTo>
                <a:cubicBezTo>
                  <a:pt x="1349" y="665"/>
                  <a:pt x="1331" y="638"/>
                  <a:pt x="1331" y="602"/>
                </a:cubicBezTo>
                <a:cubicBezTo>
                  <a:pt x="1331" y="368"/>
                  <a:pt x="1331" y="368"/>
                  <a:pt x="1331" y="368"/>
                </a:cubicBezTo>
                <a:cubicBezTo>
                  <a:pt x="1331" y="341"/>
                  <a:pt x="1340" y="323"/>
                  <a:pt x="1358" y="315"/>
                </a:cubicBezTo>
                <a:cubicBezTo>
                  <a:pt x="1403" y="296"/>
                  <a:pt x="1403" y="296"/>
                  <a:pt x="1403" y="296"/>
                </a:cubicBezTo>
                <a:cubicBezTo>
                  <a:pt x="1529" y="233"/>
                  <a:pt x="1529" y="233"/>
                  <a:pt x="1529" y="233"/>
                </a:cubicBezTo>
                <a:cubicBezTo>
                  <a:pt x="1736" y="125"/>
                  <a:pt x="1736" y="125"/>
                  <a:pt x="1736" y="125"/>
                </a:cubicBezTo>
                <a:cubicBezTo>
                  <a:pt x="1744" y="117"/>
                  <a:pt x="1753" y="117"/>
                  <a:pt x="1763" y="117"/>
                </a:cubicBezTo>
                <a:cubicBezTo>
                  <a:pt x="2257" y="117"/>
                  <a:pt x="2257" y="117"/>
                  <a:pt x="2257" y="117"/>
                </a:cubicBezTo>
                <a:cubicBezTo>
                  <a:pt x="2266" y="117"/>
                  <a:pt x="2275" y="117"/>
                  <a:pt x="2284" y="125"/>
                </a:cubicBezTo>
                <a:cubicBezTo>
                  <a:pt x="2662" y="315"/>
                  <a:pt x="2662" y="315"/>
                  <a:pt x="2662" y="315"/>
                </a:cubicBezTo>
                <a:cubicBezTo>
                  <a:pt x="2680" y="323"/>
                  <a:pt x="2689" y="341"/>
                  <a:pt x="2689" y="368"/>
                </a:cubicBezTo>
                <a:lnTo>
                  <a:pt x="2689" y="60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22" name="Freeform 417">
            <a:extLst>
              <a:ext uri="{FF2B5EF4-FFF2-40B4-BE49-F238E27FC236}">
                <a16:creationId xmlns:a16="http://schemas.microsoft.com/office/drawing/2014/main" id="{8FD0A7E8-60A6-EB49-B800-1C0414A41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3768" y="2084833"/>
            <a:ext cx="646656" cy="730212"/>
          </a:xfrm>
          <a:custGeom>
            <a:avLst/>
            <a:gdLst>
              <a:gd name="T0" fmla="*/ 149225 w 828"/>
              <a:gd name="T1" fmla="*/ 339366 h 945"/>
              <a:gd name="T2" fmla="*/ 149225 w 828"/>
              <a:gd name="T3" fmla="*/ 339366 h 945"/>
              <a:gd name="T4" fmla="*/ 298090 w 828"/>
              <a:gd name="T5" fmla="*/ 190534 h 945"/>
              <a:gd name="T6" fmla="*/ 298090 w 828"/>
              <a:gd name="T7" fmla="*/ 148832 h 945"/>
              <a:gd name="T8" fmla="*/ 149225 w 828"/>
              <a:gd name="T9" fmla="*/ 0 h 945"/>
              <a:gd name="T10" fmla="*/ 0 w 828"/>
              <a:gd name="T11" fmla="*/ 148832 h 945"/>
              <a:gd name="T12" fmla="*/ 0 w 828"/>
              <a:gd name="T13" fmla="*/ 190534 h 945"/>
              <a:gd name="T14" fmla="*/ 149225 w 828"/>
              <a:gd name="T15" fmla="*/ 339366 h 945"/>
              <a:gd name="T16" fmla="*/ 42172 w 828"/>
              <a:gd name="T17" fmla="*/ 148832 h 945"/>
              <a:gd name="T18" fmla="*/ 42172 w 828"/>
              <a:gd name="T19" fmla="*/ 148832 h 945"/>
              <a:gd name="T20" fmla="*/ 149225 w 828"/>
              <a:gd name="T21" fmla="*/ 42061 h 945"/>
              <a:gd name="T22" fmla="*/ 256278 w 828"/>
              <a:gd name="T23" fmla="*/ 148832 h 945"/>
              <a:gd name="T24" fmla="*/ 256278 w 828"/>
              <a:gd name="T25" fmla="*/ 190534 h 945"/>
              <a:gd name="T26" fmla="*/ 149225 w 828"/>
              <a:gd name="T27" fmla="*/ 297304 h 945"/>
              <a:gd name="T28" fmla="*/ 42172 w 828"/>
              <a:gd name="T29" fmla="*/ 190534 h 945"/>
              <a:gd name="T30" fmla="*/ 42172 w 828"/>
              <a:gd name="T31" fmla="*/ 148832 h 94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828" h="945">
                <a:moveTo>
                  <a:pt x="414" y="944"/>
                </a:moveTo>
                <a:lnTo>
                  <a:pt x="414" y="944"/>
                </a:lnTo>
                <a:cubicBezTo>
                  <a:pt x="639" y="944"/>
                  <a:pt x="827" y="755"/>
                  <a:pt x="827" y="530"/>
                </a:cubicBezTo>
                <a:cubicBezTo>
                  <a:pt x="827" y="414"/>
                  <a:pt x="827" y="414"/>
                  <a:pt x="827" y="414"/>
                </a:cubicBezTo>
                <a:cubicBezTo>
                  <a:pt x="827" y="189"/>
                  <a:pt x="639" y="0"/>
                  <a:pt x="414" y="0"/>
                </a:cubicBezTo>
                <a:cubicBezTo>
                  <a:pt x="189" y="0"/>
                  <a:pt x="0" y="189"/>
                  <a:pt x="0" y="414"/>
                </a:cubicBezTo>
                <a:cubicBezTo>
                  <a:pt x="0" y="530"/>
                  <a:pt x="0" y="530"/>
                  <a:pt x="0" y="530"/>
                </a:cubicBezTo>
                <a:cubicBezTo>
                  <a:pt x="0" y="755"/>
                  <a:pt x="189" y="944"/>
                  <a:pt x="414" y="944"/>
                </a:cubicBezTo>
                <a:close/>
                <a:moveTo>
                  <a:pt x="117" y="414"/>
                </a:moveTo>
                <a:lnTo>
                  <a:pt x="117" y="414"/>
                </a:lnTo>
                <a:cubicBezTo>
                  <a:pt x="117" y="252"/>
                  <a:pt x="252" y="117"/>
                  <a:pt x="414" y="117"/>
                </a:cubicBezTo>
                <a:cubicBezTo>
                  <a:pt x="576" y="117"/>
                  <a:pt x="711" y="252"/>
                  <a:pt x="711" y="414"/>
                </a:cubicBezTo>
                <a:cubicBezTo>
                  <a:pt x="711" y="530"/>
                  <a:pt x="711" y="530"/>
                  <a:pt x="711" y="530"/>
                </a:cubicBezTo>
                <a:cubicBezTo>
                  <a:pt x="711" y="692"/>
                  <a:pt x="576" y="827"/>
                  <a:pt x="414" y="827"/>
                </a:cubicBezTo>
                <a:cubicBezTo>
                  <a:pt x="252" y="827"/>
                  <a:pt x="117" y="692"/>
                  <a:pt x="117" y="530"/>
                </a:cubicBezTo>
                <a:lnTo>
                  <a:pt x="117" y="41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23" name="Line 418">
            <a:extLst>
              <a:ext uri="{FF2B5EF4-FFF2-40B4-BE49-F238E27FC236}">
                <a16:creationId xmlns:a16="http://schemas.microsoft.com/office/drawing/2014/main" id="{E750B797-26B3-0647-B9DE-EDEC2977E4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26273" y="3337561"/>
            <a:ext cx="666151" cy="2788"/>
          </a:xfrm>
          <a:prstGeom prst="line">
            <a:avLst/>
          </a:prstGeom>
          <a:noFill/>
          <a:ln w="101600">
            <a:solidFill>
              <a:schemeClr val="tx1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sz="900"/>
          </a:p>
        </p:txBody>
      </p:sp>
      <p:sp>
        <p:nvSpPr>
          <p:cNvPr id="24" name="Freeform 419">
            <a:extLst>
              <a:ext uri="{FF2B5EF4-FFF2-40B4-BE49-F238E27FC236}">
                <a16:creationId xmlns:a16="http://schemas.microsoft.com/office/drawing/2014/main" id="{3FEF24EE-C98E-0640-B50F-DED7FDC43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416" y="3209544"/>
            <a:ext cx="290809" cy="245501"/>
          </a:xfrm>
          <a:custGeom>
            <a:avLst/>
            <a:gdLst>
              <a:gd name="T0" fmla="*/ 107588 w 298"/>
              <a:gd name="T1" fmla="*/ 45065 h 253"/>
              <a:gd name="T2" fmla="*/ 0 w 298"/>
              <a:gd name="T3" fmla="*/ 90129 h 253"/>
              <a:gd name="T4" fmla="*/ 26082 w 298"/>
              <a:gd name="T5" fmla="*/ 45065 h 253"/>
              <a:gd name="T6" fmla="*/ 0 w 298"/>
              <a:gd name="T7" fmla="*/ 0 h 253"/>
              <a:gd name="T8" fmla="*/ 107588 w 298"/>
              <a:gd name="T9" fmla="*/ 45065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8" h="253">
                <a:moveTo>
                  <a:pt x="297" y="126"/>
                </a:moveTo>
                <a:lnTo>
                  <a:pt x="0" y="252"/>
                </a:lnTo>
                <a:lnTo>
                  <a:pt x="72" y="126"/>
                </a:lnTo>
                <a:lnTo>
                  <a:pt x="0" y="0"/>
                </a:lnTo>
                <a:lnTo>
                  <a:pt x="297" y="126"/>
                </a:lnTo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25" name="CuadroTexto 395">
            <a:extLst>
              <a:ext uri="{FF2B5EF4-FFF2-40B4-BE49-F238E27FC236}">
                <a16:creationId xmlns:a16="http://schemas.microsoft.com/office/drawing/2014/main" id="{44287667-6F23-F64C-976A-EC0F8C91210D}"/>
              </a:ext>
            </a:extLst>
          </p:cNvPr>
          <p:cNvSpPr txBox="1"/>
          <p:nvPr/>
        </p:nvSpPr>
        <p:spPr>
          <a:xfrm flipH="1">
            <a:off x="3838175" y="4232858"/>
            <a:ext cx="1191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Стажер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CuadroTexto 395">
            <a:extLst>
              <a:ext uri="{FF2B5EF4-FFF2-40B4-BE49-F238E27FC236}">
                <a16:creationId xmlns:a16="http://schemas.microsoft.com/office/drawing/2014/main" id="{614852FF-F48D-BD47-8744-5125CABAE8D8}"/>
              </a:ext>
            </a:extLst>
          </p:cNvPr>
          <p:cNvSpPr txBox="1"/>
          <p:nvPr/>
        </p:nvSpPr>
        <p:spPr>
          <a:xfrm flipH="1">
            <a:off x="5934456" y="4258407"/>
            <a:ext cx="1792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b="1" dirty="0"/>
              <a:t>Программист</a:t>
            </a:r>
            <a:endParaRPr lang="en-US" b="1" dirty="0"/>
          </a:p>
        </p:txBody>
      </p:sp>
      <p:sp>
        <p:nvSpPr>
          <p:cNvPr id="27" name="CuadroTexto 395">
            <a:extLst>
              <a:ext uri="{FF2B5EF4-FFF2-40B4-BE49-F238E27FC236}">
                <a16:creationId xmlns:a16="http://schemas.microsoft.com/office/drawing/2014/main" id="{44287667-6F23-F64C-976A-EC0F8C91210D}"/>
              </a:ext>
            </a:extLst>
          </p:cNvPr>
          <p:cNvSpPr txBox="1"/>
          <p:nvPr/>
        </p:nvSpPr>
        <p:spPr>
          <a:xfrm flipH="1">
            <a:off x="1222677" y="4232858"/>
            <a:ext cx="1621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Практикант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CuadroTexto 395">
            <a:extLst>
              <a:ext uri="{FF2B5EF4-FFF2-40B4-BE49-F238E27FC236}">
                <a16:creationId xmlns:a16="http://schemas.microsoft.com/office/drawing/2014/main" id="{614852FF-F48D-BD47-8744-5125CABAE8D8}"/>
              </a:ext>
            </a:extLst>
          </p:cNvPr>
          <p:cNvSpPr txBox="1"/>
          <p:nvPr/>
        </p:nvSpPr>
        <p:spPr>
          <a:xfrm flipH="1">
            <a:off x="8930264" y="4477512"/>
            <a:ext cx="2362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marL="342900" indent="-342900" algn="l">
              <a:buFontTx/>
              <a:buChar char="-"/>
            </a:pPr>
            <a:r>
              <a:rPr lang="ru-RU" b="1" dirty="0"/>
              <a:t>Архитектура</a:t>
            </a:r>
            <a:endParaRPr lang="en-US" b="1" dirty="0"/>
          </a:p>
          <a:p>
            <a:pPr marL="342900" indent="-342900" algn="l">
              <a:buFontTx/>
              <a:buChar char="-"/>
            </a:pPr>
            <a:r>
              <a:rPr lang="ru-RU" b="1" dirty="0"/>
              <a:t>Экспертиза</a:t>
            </a:r>
          </a:p>
          <a:p>
            <a:pPr marL="342900" indent="-342900" algn="l">
              <a:buFontTx/>
              <a:buChar char="-"/>
            </a:pPr>
            <a:r>
              <a:rPr lang="ru-RU" b="1" dirty="0"/>
              <a:t>Разработка</a:t>
            </a:r>
            <a:endParaRPr lang="en-US" b="1" dirty="0"/>
          </a:p>
        </p:txBody>
      </p:sp>
      <p:sp>
        <p:nvSpPr>
          <p:cNvPr id="29" name="Line 418">
            <a:extLst>
              <a:ext uri="{FF2B5EF4-FFF2-40B4-BE49-F238E27FC236}">
                <a16:creationId xmlns:a16="http://schemas.microsoft.com/office/drawing/2014/main" id="{E750B797-26B3-0647-B9DE-EDEC2977E4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46969" y="3307081"/>
            <a:ext cx="666151" cy="2788"/>
          </a:xfrm>
          <a:prstGeom prst="line">
            <a:avLst/>
          </a:prstGeom>
          <a:noFill/>
          <a:ln w="101600">
            <a:solidFill>
              <a:schemeClr val="tx1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sz="900"/>
          </a:p>
        </p:txBody>
      </p:sp>
      <p:sp>
        <p:nvSpPr>
          <p:cNvPr id="30" name="Freeform 419">
            <a:extLst>
              <a:ext uri="{FF2B5EF4-FFF2-40B4-BE49-F238E27FC236}">
                <a16:creationId xmlns:a16="http://schemas.microsoft.com/office/drawing/2014/main" id="{3FEF24EE-C98E-0640-B50F-DED7FDC43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9112" y="3179064"/>
            <a:ext cx="290809" cy="245501"/>
          </a:xfrm>
          <a:custGeom>
            <a:avLst/>
            <a:gdLst>
              <a:gd name="T0" fmla="*/ 107588 w 298"/>
              <a:gd name="T1" fmla="*/ 45065 h 253"/>
              <a:gd name="T2" fmla="*/ 0 w 298"/>
              <a:gd name="T3" fmla="*/ 90129 h 253"/>
              <a:gd name="T4" fmla="*/ 26082 w 298"/>
              <a:gd name="T5" fmla="*/ 45065 h 253"/>
              <a:gd name="T6" fmla="*/ 0 w 298"/>
              <a:gd name="T7" fmla="*/ 0 h 253"/>
              <a:gd name="T8" fmla="*/ 107588 w 298"/>
              <a:gd name="T9" fmla="*/ 45065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8" h="253">
                <a:moveTo>
                  <a:pt x="297" y="126"/>
                </a:moveTo>
                <a:lnTo>
                  <a:pt x="0" y="252"/>
                </a:lnTo>
                <a:lnTo>
                  <a:pt x="72" y="126"/>
                </a:lnTo>
                <a:lnTo>
                  <a:pt x="0" y="0"/>
                </a:lnTo>
                <a:lnTo>
                  <a:pt x="297" y="126"/>
                </a:lnTo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31" name="Line 418">
            <a:extLst>
              <a:ext uri="{FF2B5EF4-FFF2-40B4-BE49-F238E27FC236}">
                <a16:creationId xmlns:a16="http://schemas.microsoft.com/office/drawing/2014/main" id="{E750B797-26B3-0647-B9DE-EDEC2977E478}"/>
              </a:ext>
            </a:extLst>
          </p:cNvPr>
          <p:cNvSpPr>
            <a:spLocks noChangeShapeType="1"/>
          </p:cNvSpPr>
          <p:nvPr/>
        </p:nvSpPr>
        <p:spPr bwMode="auto">
          <a:xfrm rot="20173483" flipV="1">
            <a:off x="7532967" y="3041905"/>
            <a:ext cx="1153054" cy="2788"/>
          </a:xfrm>
          <a:prstGeom prst="line">
            <a:avLst/>
          </a:prstGeom>
          <a:noFill/>
          <a:ln w="101600">
            <a:solidFill>
              <a:schemeClr val="tx1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sz="900"/>
          </a:p>
        </p:txBody>
      </p:sp>
      <p:sp>
        <p:nvSpPr>
          <p:cNvPr id="32" name="Freeform 419">
            <a:extLst>
              <a:ext uri="{FF2B5EF4-FFF2-40B4-BE49-F238E27FC236}">
                <a16:creationId xmlns:a16="http://schemas.microsoft.com/office/drawing/2014/main" id="{3FEF24EE-C98E-0640-B50F-DED7FDC438FC}"/>
              </a:ext>
            </a:extLst>
          </p:cNvPr>
          <p:cNvSpPr>
            <a:spLocks noChangeArrowheads="1"/>
          </p:cNvSpPr>
          <p:nvPr/>
        </p:nvSpPr>
        <p:spPr bwMode="auto">
          <a:xfrm rot="20173483">
            <a:off x="8486007" y="2696062"/>
            <a:ext cx="268463" cy="245501"/>
          </a:xfrm>
          <a:custGeom>
            <a:avLst/>
            <a:gdLst>
              <a:gd name="T0" fmla="*/ 107588 w 298"/>
              <a:gd name="T1" fmla="*/ 45065 h 253"/>
              <a:gd name="T2" fmla="*/ 0 w 298"/>
              <a:gd name="T3" fmla="*/ 90129 h 253"/>
              <a:gd name="T4" fmla="*/ 26082 w 298"/>
              <a:gd name="T5" fmla="*/ 45065 h 253"/>
              <a:gd name="T6" fmla="*/ 0 w 298"/>
              <a:gd name="T7" fmla="*/ 0 h 253"/>
              <a:gd name="T8" fmla="*/ 107588 w 298"/>
              <a:gd name="T9" fmla="*/ 45065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8" h="253">
                <a:moveTo>
                  <a:pt x="297" y="126"/>
                </a:moveTo>
                <a:lnTo>
                  <a:pt x="0" y="252"/>
                </a:lnTo>
                <a:lnTo>
                  <a:pt x="72" y="126"/>
                </a:lnTo>
                <a:lnTo>
                  <a:pt x="0" y="0"/>
                </a:lnTo>
                <a:lnTo>
                  <a:pt x="297" y="126"/>
                </a:lnTo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33" name="Line 418">
            <a:extLst>
              <a:ext uri="{FF2B5EF4-FFF2-40B4-BE49-F238E27FC236}">
                <a16:creationId xmlns:a16="http://schemas.microsoft.com/office/drawing/2014/main" id="{E750B797-26B3-0647-B9DE-EDEC2977E478}"/>
              </a:ext>
            </a:extLst>
          </p:cNvPr>
          <p:cNvSpPr>
            <a:spLocks noChangeShapeType="1"/>
          </p:cNvSpPr>
          <p:nvPr/>
        </p:nvSpPr>
        <p:spPr bwMode="auto">
          <a:xfrm rot="20173483">
            <a:off x="7645699" y="3262697"/>
            <a:ext cx="883372" cy="378727"/>
          </a:xfrm>
          <a:prstGeom prst="line">
            <a:avLst/>
          </a:prstGeom>
          <a:noFill/>
          <a:ln w="101600">
            <a:solidFill>
              <a:schemeClr val="tx1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sz="900"/>
          </a:p>
        </p:txBody>
      </p:sp>
      <p:sp>
        <p:nvSpPr>
          <p:cNvPr id="34" name="Freeform 419">
            <a:extLst>
              <a:ext uri="{FF2B5EF4-FFF2-40B4-BE49-F238E27FC236}">
                <a16:creationId xmlns:a16="http://schemas.microsoft.com/office/drawing/2014/main" id="{3FEF24EE-C98E-0640-B50F-DED7FDC43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9536" y="3322320"/>
            <a:ext cx="290809" cy="245501"/>
          </a:xfrm>
          <a:custGeom>
            <a:avLst/>
            <a:gdLst>
              <a:gd name="T0" fmla="*/ 107588 w 298"/>
              <a:gd name="T1" fmla="*/ 45065 h 253"/>
              <a:gd name="T2" fmla="*/ 0 w 298"/>
              <a:gd name="T3" fmla="*/ 90129 h 253"/>
              <a:gd name="T4" fmla="*/ 26082 w 298"/>
              <a:gd name="T5" fmla="*/ 45065 h 253"/>
              <a:gd name="T6" fmla="*/ 0 w 298"/>
              <a:gd name="T7" fmla="*/ 0 h 253"/>
              <a:gd name="T8" fmla="*/ 107588 w 298"/>
              <a:gd name="T9" fmla="*/ 45065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8" h="253">
                <a:moveTo>
                  <a:pt x="297" y="126"/>
                </a:moveTo>
                <a:lnTo>
                  <a:pt x="0" y="252"/>
                </a:lnTo>
                <a:lnTo>
                  <a:pt x="72" y="126"/>
                </a:lnTo>
                <a:lnTo>
                  <a:pt x="0" y="0"/>
                </a:lnTo>
                <a:lnTo>
                  <a:pt x="297" y="126"/>
                </a:lnTo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35" name="Line 418">
            <a:extLst>
              <a:ext uri="{FF2B5EF4-FFF2-40B4-BE49-F238E27FC236}">
                <a16:creationId xmlns:a16="http://schemas.microsoft.com/office/drawing/2014/main" id="{E750B797-26B3-0647-B9DE-EDEC2977E478}"/>
              </a:ext>
            </a:extLst>
          </p:cNvPr>
          <p:cNvSpPr>
            <a:spLocks noChangeShapeType="1"/>
          </p:cNvSpPr>
          <p:nvPr/>
        </p:nvSpPr>
        <p:spPr bwMode="auto">
          <a:xfrm rot="20173483">
            <a:off x="7709992" y="3462481"/>
            <a:ext cx="773074" cy="719824"/>
          </a:xfrm>
          <a:prstGeom prst="line">
            <a:avLst/>
          </a:prstGeom>
          <a:noFill/>
          <a:ln w="101600">
            <a:solidFill>
              <a:schemeClr val="tx1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sz="900"/>
          </a:p>
        </p:txBody>
      </p:sp>
      <p:sp>
        <p:nvSpPr>
          <p:cNvPr id="36" name="Freeform 419">
            <a:extLst>
              <a:ext uri="{FF2B5EF4-FFF2-40B4-BE49-F238E27FC236}">
                <a16:creationId xmlns:a16="http://schemas.microsoft.com/office/drawing/2014/main" id="{3FEF24EE-C98E-0640-B50F-DED7FDC438FC}"/>
              </a:ext>
            </a:extLst>
          </p:cNvPr>
          <p:cNvSpPr>
            <a:spLocks noChangeArrowheads="1"/>
          </p:cNvSpPr>
          <p:nvPr/>
        </p:nvSpPr>
        <p:spPr bwMode="auto">
          <a:xfrm rot="1393226">
            <a:off x="8485632" y="3904488"/>
            <a:ext cx="290809" cy="245501"/>
          </a:xfrm>
          <a:custGeom>
            <a:avLst/>
            <a:gdLst>
              <a:gd name="T0" fmla="*/ 107588 w 298"/>
              <a:gd name="T1" fmla="*/ 45065 h 253"/>
              <a:gd name="T2" fmla="*/ 0 w 298"/>
              <a:gd name="T3" fmla="*/ 90129 h 253"/>
              <a:gd name="T4" fmla="*/ 26082 w 298"/>
              <a:gd name="T5" fmla="*/ 45065 h 253"/>
              <a:gd name="T6" fmla="*/ 0 w 298"/>
              <a:gd name="T7" fmla="*/ 0 h 253"/>
              <a:gd name="T8" fmla="*/ 107588 w 298"/>
              <a:gd name="T9" fmla="*/ 45065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8" h="253">
                <a:moveTo>
                  <a:pt x="297" y="126"/>
                </a:moveTo>
                <a:lnTo>
                  <a:pt x="0" y="252"/>
                </a:lnTo>
                <a:lnTo>
                  <a:pt x="72" y="126"/>
                </a:lnTo>
                <a:lnTo>
                  <a:pt x="0" y="0"/>
                </a:lnTo>
                <a:lnTo>
                  <a:pt x="297" y="126"/>
                </a:lnTo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</p:spTree>
    <p:extLst>
      <p:ext uri="{BB962C8B-B14F-4D97-AF65-F5344CB8AC3E}">
        <p14:creationId xmlns:p14="http://schemas.microsoft.com/office/powerpoint/2010/main" val="310978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0593" y="185484"/>
            <a:ext cx="7479792" cy="693654"/>
          </a:xfrm>
        </p:spPr>
        <p:txBody>
          <a:bodyPr>
            <a:noAutofit/>
          </a:bodyPr>
          <a:lstStyle/>
          <a:p>
            <a:r>
              <a:rPr lang="ru-RU" sz="2700" dirty="0" smtClean="0"/>
              <a:t>Организация </a:t>
            </a:r>
            <a:r>
              <a:rPr lang="ru-RU" sz="2700" dirty="0"/>
              <a:t>производственных </a:t>
            </a:r>
            <a:r>
              <a:rPr lang="ru-RU" sz="2700" dirty="0" smtClean="0"/>
              <a:t>практик в БИА</a:t>
            </a:r>
            <a:endParaRPr lang="ru-RU" sz="2700" dirty="0"/>
          </a:p>
        </p:txBody>
      </p:sp>
      <p:sp>
        <p:nvSpPr>
          <p:cNvPr id="6" name="Freeform 409">
            <a:extLst>
              <a:ext uri="{FF2B5EF4-FFF2-40B4-BE49-F238E27FC236}">
                <a16:creationId xmlns:a16="http://schemas.microsoft.com/office/drawing/2014/main" id="{C7FC8E16-3DA1-004A-87C7-33D18340A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435" y="2063647"/>
            <a:ext cx="638043" cy="729191"/>
          </a:xfrm>
          <a:custGeom>
            <a:avLst/>
            <a:gdLst>
              <a:gd name="T0" fmla="*/ 203603 w 1143"/>
              <a:gd name="T1" fmla="*/ 469540 h 1304"/>
              <a:gd name="T2" fmla="*/ 203603 w 1143"/>
              <a:gd name="T3" fmla="*/ 469540 h 1304"/>
              <a:gd name="T4" fmla="*/ 410803 w 1143"/>
              <a:gd name="T5" fmla="*/ 265220 h 1304"/>
              <a:gd name="T6" fmla="*/ 410803 w 1143"/>
              <a:gd name="T7" fmla="*/ 203599 h 1304"/>
              <a:gd name="T8" fmla="*/ 203603 w 1143"/>
              <a:gd name="T9" fmla="*/ 0 h 1304"/>
              <a:gd name="T10" fmla="*/ 0 w 1143"/>
              <a:gd name="T11" fmla="*/ 203599 h 1304"/>
              <a:gd name="T12" fmla="*/ 0 w 1143"/>
              <a:gd name="T13" fmla="*/ 265220 h 1304"/>
              <a:gd name="T14" fmla="*/ 203603 w 1143"/>
              <a:gd name="T15" fmla="*/ 469540 h 1304"/>
              <a:gd name="T16" fmla="*/ 57915 w 1143"/>
              <a:gd name="T17" fmla="*/ 203599 h 1304"/>
              <a:gd name="T18" fmla="*/ 57915 w 1143"/>
              <a:gd name="T19" fmla="*/ 203599 h 1304"/>
              <a:gd name="T20" fmla="*/ 203603 w 1143"/>
              <a:gd name="T21" fmla="*/ 58017 h 1304"/>
              <a:gd name="T22" fmla="*/ 352528 w 1143"/>
              <a:gd name="T23" fmla="*/ 203599 h 1304"/>
              <a:gd name="T24" fmla="*/ 352528 w 1143"/>
              <a:gd name="T25" fmla="*/ 265220 h 1304"/>
              <a:gd name="T26" fmla="*/ 203603 w 1143"/>
              <a:gd name="T27" fmla="*/ 411163 h 1304"/>
              <a:gd name="T28" fmla="*/ 57915 w 1143"/>
              <a:gd name="T29" fmla="*/ 265220 h 1304"/>
              <a:gd name="T30" fmla="*/ 57915 w 1143"/>
              <a:gd name="T31" fmla="*/ 203599 h 130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143" h="1304">
                <a:moveTo>
                  <a:pt x="566" y="1303"/>
                </a:moveTo>
                <a:lnTo>
                  <a:pt x="566" y="1303"/>
                </a:lnTo>
                <a:cubicBezTo>
                  <a:pt x="881" y="1303"/>
                  <a:pt x="1142" y="1051"/>
                  <a:pt x="1142" y="736"/>
                </a:cubicBezTo>
                <a:cubicBezTo>
                  <a:pt x="1142" y="565"/>
                  <a:pt x="1142" y="565"/>
                  <a:pt x="1142" y="565"/>
                </a:cubicBezTo>
                <a:cubicBezTo>
                  <a:pt x="1142" y="251"/>
                  <a:pt x="881" y="0"/>
                  <a:pt x="566" y="0"/>
                </a:cubicBezTo>
                <a:cubicBezTo>
                  <a:pt x="252" y="0"/>
                  <a:pt x="0" y="251"/>
                  <a:pt x="0" y="565"/>
                </a:cubicBezTo>
                <a:cubicBezTo>
                  <a:pt x="0" y="736"/>
                  <a:pt x="0" y="736"/>
                  <a:pt x="0" y="736"/>
                </a:cubicBezTo>
                <a:cubicBezTo>
                  <a:pt x="0" y="1051"/>
                  <a:pt x="252" y="1303"/>
                  <a:pt x="566" y="1303"/>
                </a:cubicBezTo>
                <a:close/>
                <a:moveTo>
                  <a:pt x="161" y="565"/>
                </a:moveTo>
                <a:lnTo>
                  <a:pt x="161" y="565"/>
                </a:lnTo>
                <a:cubicBezTo>
                  <a:pt x="161" y="341"/>
                  <a:pt x="341" y="161"/>
                  <a:pt x="566" y="161"/>
                </a:cubicBezTo>
                <a:cubicBezTo>
                  <a:pt x="791" y="161"/>
                  <a:pt x="980" y="341"/>
                  <a:pt x="980" y="565"/>
                </a:cubicBezTo>
                <a:cubicBezTo>
                  <a:pt x="980" y="736"/>
                  <a:pt x="980" y="736"/>
                  <a:pt x="980" y="736"/>
                </a:cubicBezTo>
                <a:cubicBezTo>
                  <a:pt x="980" y="961"/>
                  <a:pt x="791" y="1141"/>
                  <a:pt x="566" y="1141"/>
                </a:cubicBezTo>
                <a:cubicBezTo>
                  <a:pt x="341" y="1141"/>
                  <a:pt x="161" y="961"/>
                  <a:pt x="161" y="736"/>
                </a:cubicBezTo>
                <a:lnTo>
                  <a:pt x="161" y="56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 dirty="0"/>
          </a:p>
        </p:txBody>
      </p:sp>
      <p:sp>
        <p:nvSpPr>
          <p:cNvPr id="7" name="Freeform 410">
            <a:extLst>
              <a:ext uri="{FF2B5EF4-FFF2-40B4-BE49-F238E27FC236}">
                <a16:creationId xmlns:a16="http://schemas.microsoft.com/office/drawing/2014/main" id="{A916B6AE-0D41-8948-A7F3-67651B0BA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28" y="2851961"/>
            <a:ext cx="1236668" cy="608479"/>
          </a:xfrm>
          <a:custGeom>
            <a:avLst/>
            <a:gdLst>
              <a:gd name="T0" fmla="*/ 751551 w 2213"/>
              <a:gd name="T1" fmla="*/ 106940 h 1089"/>
              <a:gd name="T2" fmla="*/ 751551 w 2213"/>
              <a:gd name="T3" fmla="*/ 106940 h 1089"/>
              <a:gd name="T4" fmla="*/ 560332 w 2213"/>
              <a:gd name="T5" fmla="*/ 9722 h 1089"/>
              <a:gd name="T6" fmla="*/ 521440 w 2213"/>
              <a:gd name="T7" fmla="*/ 0 h 1089"/>
              <a:gd name="T8" fmla="*/ 275125 w 2213"/>
              <a:gd name="T9" fmla="*/ 0 h 1089"/>
              <a:gd name="T10" fmla="*/ 236593 w 2213"/>
              <a:gd name="T11" fmla="*/ 9722 h 1089"/>
              <a:gd name="T12" fmla="*/ 45374 w 2213"/>
              <a:gd name="T13" fmla="*/ 106940 h 1089"/>
              <a:gd name="T14" fmla="*/ 0 w 2213"/>
              <a:gd name="T15" fmla="*/ 184714 h 1089"/>
              <a:gd name="T16" fmla="*/ 0 w 2213"/>
              <a:gd name="T17" fmla="*/ 304256 h 1089"/>
              <a:gd name="T18" fmla="*/ 84266 w 2213"/>
              <a:gd name="T19" fmla="*/ 391752 h 1089"/>
              <a:gd name="T20" fmla="*/ 712659 w 2213"/>
              <a:gd name="T21" fmla="*/ 391752 h 1089"/>
              <a:gd name="T22" fmla="*/ 796565 w 2213"/>
              <a:gd name="T23" fmla="*/ 304256 h 1089"/>
              <a:gd name="T24" fmla="*/ 796565 w 2213"/>
              <a:gd name="T25" fmla="*/ 184714 h 1089"/>
              <a:gd name="T26" fmla="*/ 751551 w 2213"/>
              <a:gd name="T27" fmla="*/ 106940 h 1089"/>
              <a:gd name="T28" fmla="*/ 738587 w 2213"/>
              <a:gd name="T29" fmla="*/ 304256 h 1089"/>
              <a:gd name="T30" fmla="*/ 738587 w 2213"/>
              <a:gd name="T31" fmla="*/ 304256 h 1089"/>
              <a:gd name="T32" fmla="*/ 712659 w 2213"/>
              <a:gd name="T33" fmla="*/ 333421 h 1089"/>
              <a:gd name="T34" fmla="*/ 84266 w 2213"/>
              <a:gd name="T35" fmla="*/ 333421 h 1089"/>
              <a:gd name="T36" fmla="*/ 58338 w 2213"/>
              <a:gd name="T37" fmla="*/ 304256 h 1089"/>
              <a:gd name="T38" fmla="*/ 58338 w 2213"/>
              <a:gd name="T39" fmla="*/ 184714 h 1089"/>
              <a:gd name="T40" fmla="*/ 74543 w 2213"/>
              <a:gd name="T41" fmla="*/ 158789 h 1089"/>
              <a:gd name="T42" fmla="*/ 262161 w 2213"/>
              <a:gd name="T43" fmla="*/ 61571 h 1089"/>
              <a:gd name="T44" fmla="*/ 275125 w 2213"/>
              <a:gd name="T45" fmla="*/ 58331 h 1089"/>
              <a:gd name="T46" fmla="*/ 521440 w 2213"/>
              <a:gd name="T47" fmla="*/ 58331 h 1089"/>
              <a:gd name="T48" fmla="*/ 534404 w 2213"/>
              <a:gd name="T49" fmla="*/ 61571 h 1089"/>
              <a:gd name="T50" fmla="*/ 725623 w 2213"/>
              <a:gd name="T51" fmla="*/ 158789 h 1089"/>
              <a:gd name="T52" fmla="*/ 738587 w 2213"/>
              <a:gd name="T53" fmla="*/ 184714 h 1089"/>
              <a:gd name="T54" fmla="*/ 738587 w 2213"/>
              <a:gd name="T55" fmla="*/ 304256 h 10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213" h="1089">
                <a:moveTo>
                  <a:pt x="2087" y="297"/>
                </a:moveTo>
                <a:lnTo>
                  <a:pt x="2087" y="297"/>
                </a:lnTo>
                <a:cubicBezTo>
                  <a:pt x="1556" y="27"/>
                  <a:pt x="1556" y="27"/>
                  <a:pt x="1556" y="27"/>
                </a:cubicBezTo>
                <a:cubicBezTo>
                  <a:pt x="1520" y="9"/>
                  <a:pt x="1484" y="0"/>
                  <a:pt x="1448" y="0"/>
                </a:cubicBezTo>
                <a:cubicBezTo>
                  <a:pt x="764" y="0"/>
                  <a:pt x="764" y="0"/>
                  <a:pt x="764" y="0"/>
                </a:cubicBezTo>
                <a:cubicBezTo>
                  <a:pt x="728" y="0"/>
                  <a:pt x="693" y="9"/>
                  <a:pt x="657" y="27"/>
                </a:cubicBezTo>
                <a:cubicBezTo>
                  <a:pt x="126" y="297"/>
                  <a:pt x="126" y="297"/>
                  <a:pt x="126" y="297"/>
                </a:cubicBezTo>
                <a:cubicBezTo>
                  <a:pt x="45" y="342"/>
                  <a:pt x="0" y="423"/>
                  <a:pt x="0" y="513"/>
                </a:cubicBezTo>
                <a:cubicBezTo>
                  <a:pt x="0" y="845"/>
                  <a:pt x="0" y="845"/>
                  <a:pt x="0" y="845"/>
                </a:cubicBezTo>
                <a:cubicBezTo>
                  <a:pt x="0" y="980"/>
                  <a:pt x="108" y="1088"/>
                  <a:pt x="234" y="1088"/>
                </a:cubicBezTo>
                <a:cubicBezTo>
                  <a:pt x="1979" y="1088"/>
                  <a:pt x="1979" y="1088"/>
                  <a:pt x="1979" y="1088"/>
                </a:cubicBezTo>
                <a:cubicBezTo>
                  <a:pt x="2113" y="1088"/>
                  <a:pt x="2212" y="980"/>
                  <a:pt x="2212" y="845"/>
                </a:cubicBezTo>
                <a:cubicBezTo>
                  <a:pt x="2212" y="513"/>
                  <a:pt x="2212" y="513"/>
                  <a:pt x="2212" y="513"/>
                </a:cubicBezTo>
                <a:cubicBezTo>
                  <a:pt x="2212" y="423"/>
                  <a:pt x="2168" y="342"/>
                  <a:pt x="2087" y="297"/>
                </a:cubicBezTo>
                <a:close/>
                <a:moveTo>
                  <a:pt x="2051" y="845"/>
                </a:moveTo>
                <a:lnTo>
                  <a:pt x="2051" y="845"/>
                </a:lnTo>
                <a:cubicBezTo>
                  <a:pt x="2051" y="890"/>
                  <a:pt x="2024" y="926"/>
                  <a:pt x="1979" y="926"/>
                </a:cubicBezTo>
                <a:cubicBezTo>
                  <a:pt x="234" y="926"/>
                  <a:pt x="234" y="926"/>
                  <a:pt x="234" y="926"/>
                </a:cubicBezTo>
                <a:cubicBezTo>
                  <a:pt x="198" y="926"/>
                  <a:pt x="162" y="890"/>
                  <a:pt x="162" y="845"/>
                </a:cubicBezTo>
                <a:cubicBezTo>
                  <a:pt x="162" y="513"/>
                  <a:pt x="162" y="513"/>
                  <a:pt x="162" y="513"/>
                </a:cubicBezTo>
                <a:cubicBezTo>
                  <a:pt x="162" y="486"/>
                  <a:pt x="180" y="459"/>
                  <a:pt x="207" y="441"/>
                </a:cubicBezTo>
                <a:cubicBezTo>
                  <a:pt x="728" y="171"/>
                  <a:pt x="728" y="171"/>
                  <a:pt x="728" y="171"/>
                </a:cubicBezTo>
                <a:cubicBezTo>
                  <a:pt x="737" y="171"/>
                  <a:pt x="756" y="162"/>
                  <a:pt x="764" y="162"/>
                </a:cubicBezTo>
                <a:cubicBezTo>
                  <a:pt x="1448" y="162"/>
                  <a:pt x="1448" y="162"/>
                  <a:pt x="1448" y="162"/>
                </a:cubicBezTo>
                <a:cubicBezTo>
                  <a:pt x="1466" y="162"/>
                  <a:pt x="1475" y="171"/>
                  <a:pt x="1484" y="171"/>
                </a:cubicBezTo>
                <a:cubicBezTo>
                  <a:pt x="2015" y="441"/>
                  <a:pt x="2015" y="441"/>
                  <a:pt x="2015" y="441"/>
                </a:cubicBezTo>
                <a:cubicBezTo>
                  <a:pt x="2042" y="459"/>
                  <a:pt x="2051" y="486"/>
                  <a:pt x="2051" y="513"/>
                </a:cubicBezTo>
                <a:lnTo>
                  <a:pt x="2051" y="84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8" name="CuadroTexto 395">
            <a:extLst>
              <a:ext uri="{FF2B5EF4-FFF2-40B4-BE49-F238E27FC236}">
                <a16:creationId xmlns:a16="http://schemas.microsoft.com/office/drawing/2014/main" id="{44287667-6F23-F64C-976A-EC0F8C91210D}"/>
              </a:ext>
            </a:extLst>
          </p:cNvPr>
          <p:cNvSpPr txBox="1"/>
          <p:nvPr/>
        </p:nvSpPr>
        <p:spPr>
          <a:xfrm flipH="1">
            <a:off x="500301" y="3409898"/>
            <a:ext cx="1621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Студент-Практикант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Freeform 411">
            <a:extLst>
              <a:ext uri="{FF2B5EF4-FFF2-40B4-BE49-F238E27FC236}">
                <a16:creationId xmlns:a16="http://schemas.microsoft.com/office/drawing/2014/main" id="{9D1C3766-7B50-7842-9CFC-B8FEF1385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9246" y="1277263"/>
            <a:ext cx="638041" cy="729191"/>
          </a:xfrm>
          <a:custGeom>
            <a:avLst/>
            <a:gdLst>
              <a:gd name="T0" fmla="*/ 206840 w 1143"/>
              <a:gd name="T1" fmla="*/ 469540 h 1304"/>
              <a:gd name="T2" fmla="*/ 206840 w 1143"/>
              <a:gd name="T3" fmla="*/ 469540 h 1304"/>
              <a:gd name="T4" fmla="*/ 410802 w 1143"/>
              <a:gd name="T5" fmla="*/ 265220 h 1304"/>
              <a:gd name="T6" fmla="*/ 410802 w 1143"/>
              <a:gd name="T7" fmla="*/ 203599 h 1304"/>
              <a:gd name="T8" fmla="*/ 206840 w 1143"/>
              <a:gd name="T9" fmla="*/ 0 h 1304"/>
              <a:gd name="T10" fmla="*/ 0 w 1143"/>
              <a:gd name="T11" fmla="*/ 203599 h 1304"/>
              <a:gd name="T12" fmla="*/ 0 w 1143"/>
              <a:gd name="T13" fmla="*/ 265220 h 1304"/>
              <a:gd name="T14" fmla="*/ 206840 w 1143"/>
              <a:gd name="T15" fmla="*/ 469540 h 1304"/>
              <a:gd name="T16" fmla="*/ 58275 w 1143"/>
              <a:gd name="T17" fmla="*/ 203599 h 1304"/>
              <a:gd name="T18" fmla="*/ 58275 w 1143"/>
              <a:gd name="T19" fmla="*/ 203599 h 1304"/>
              <a:gd name="T20" fmla="*/ 206840 w 1143"/>
              <a:gd name="T21" fmla="*/ 58017 h 1304"/>
              <a:gd name="T22" fmla="*/ 352527 w 1143"/>
              <a:gd name="T23" fmla="*/ 203599 h 1304"/>
              <a:gd name="T24" fmla="*/ 352527 w 1143"/>
              <a:gd name="T25" fmla="*/ 265220 h 1304"/>
              <a:gd name="T26" fmla="*/ 206840 w 1143"/>
              <a:gd name="T27" fmla="*/ 411163 h 1304"/>
              <a:gd name="T28" fmla="*/ 58275 w 1143"/>
              <a:gd name="T29" fmla="*/ 265220 h 1304"/>
              <a:gd name="T30" fmla="*/ 58275 w 1143"/>
              <a:gd name="T31" fmla="*/ 203599 h 130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143" h="1304">
                <a:moveTo>
                  <a:pt x="575" y="1303"/>
                </a:moveTo>
                <a:lnTo>
                  <a:pt x="575" y="1303"/>
                </a:lnTo>
                <a:cubicBezTo>
                  <a:pt x="890" y="1303"/>
                  <a:pt x="1142" y="1051"/>
                  <a:pt x="1142" y="736"/>
                </a:cubicBezTo>
                <a:cubicBezTo>
                  <a:pt x="1142" y="565"/>
                  <a:pt x="1142" y="565"/>
                  <a:pt x="1142" y="565"/>
                </a:cubicBezTo>
                <a:cubicBezTo>
                  <a:pt x="1142" y="251"/>
                  <a:pt x="890" y="0"/>
                  <a:pt x="575" y="0"/>
                </a:cubicBezTo>
                <a:cubicBezTo>
                  <a:pt x="252" y="0"/>
                  <a:pt x="0" y="251"/>
                  <a:pt x="0" y="565"/>
                </a:cubicBezTo>
                <a:cubicBezTo>
                  <a:pt x="0" y="736"/>
                  <a:pt x="0" y="736"/>
                  <a:pt x="0" y="736"/>
                </a:cubicBezTo>
                <a:cubicBezTo>
                  <a:pt x="0" y="1051"/>
                  <a:pt x="252" y="1303"/>
                  <a:pt x="575" y="1303"/>
                </a:cubicBezTo>
                <a:close/>
                <a:moveTo>
                  <a:pt x="162" y="565"/>
                </a:moveTo>
                <a:lnTo>
                  <a:pt x="162" y="565"/>
                </a:lnTo>
                <a:cubicBezTo>
                  <a:pt x="162" y="341"/>
                  <a:pt x="342" y="161"/>
                  <a:pt x="575" y="161"/>
                </a:cubicBezTo>
                <a:cubicBezTo>
                  <a:pt x="800" y="161"/>
                  <a:pt x="980" y="341"/>
                  <a:pt x="980" y="565"/>
                </a:cubicBezTo>
                <a:cubicBezTo>
                  <a:pt x="980" y="736"/>
                  <a:pt x="980" y="736"/>
                  <a:pt x="980" y="736"/>
                </a:cubicBezTo>
                <a:cubicBezTo>
                  <a:pt x="980" y="961"/>
                  <a:pt x="800" y="1141"/>
                  <a:pt x="575" y="1141"/>
                </a:cubicBezTo>
                <a:cubicBezTo>
                  <a:pt x="342" y="1141"/>
                  <a:pt x="162" y="961"/>
                  <a:pt x="162" y="736"/>
                </a:cubicBezTo>
                <a:lnTo>
                  <a:pt x="162" y="56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10" name="Freeform 412">
            <a:extLst>
              <a:ext uri="{FF2B5EF4-FFF2-40B4-BE49-F238E27FC236}">
                <a16:creationId xmlns:a16="http://schemas.microsoft.com/office/drawing/2014/main" id="{79CDB164-237B-1A49-8CB1-E93659F06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6237" y="2065577"/>
            <a:ext cx="1241595" cy="608479"/>
          </a:xfrm>
          <a:custGeom>
            <a:avLst/>
            <a:gdLst>
              <a:gd name="T0" fmla="*/ 751151 w 2223"/>
              <a:gd name="T1" fmla="*/ 106940 h 1089"/>
              <a:gd name="T2" fmla="*/ 751151 w 2223"/>
              <a:gd name="T3" fmla="*/ 106940 h 1089"/>
              <a:gd name="T4" fmla="*/ 563273 w 2223"/>
              <a:gd name="T5" fmla="*/ 9722 h 1089"/>
              <a:gd name="T6" fmla="*/ 524402 w 2223"/>
              <a:gd name="T7" fmla="*/ 0 h 1089"/>
              <a:gd name="T8" fmla="*/ 278577 w 2223"/>
              <a:gd name="T9" fmla="*/ 0 h 1089"/>
              <a:gd name="T10" fmla="*/ 239706 w 2223"/>
              <a:gd name="T11" fmla="*/ 9722 h 1089"/>
              <a:gd name="T12" fmla="*/ 48589 w 2223"/>
              <a:gd name="T13" fmla="*/ 106940 h 1089"/>
              <a:gd name="T14" fmla="*/ 0 w 2223"/>
              <a:gd name="T15" fmla="*/ 184714 h 1089"/>
              <a:gd name="T16" fmla="*/ 0 w 2223"/>
              <a:gd name="T17" fmla="*/ 304256 h 1089"/>
              <a:gd name="T18" fmla="*/ 87460 w 2223"/>
              <a:gd name="T19" fmla="*/ 391752 h 1089"/>
              <a:gd name="T20" fmla="*/ 712280 w 2223"/>
              <a:gd name="T21" fmla="*/ 391752 h 1089"/>
              <a:gd name="T22" fmla="*/ 799740 w 2223"/>
              <a:gd name="T23" fmla="*/ 304256 h 1089"/>
              <a:gd name="T24" fmla="*/ 799740 w 2223"/>
              <a:gd name="T25" fmla="*/ 184714 h 1089"/>
              <a:gd name="T26" fmla="*/ 751151 w 2223"/>
              <a:gd name="T27" fmla="*/ 106940 h 1089"/>
              <a:gd name="T28" fmla="*/ 741433 w 2223"/>
              <a:gd name="T29" fmla="*/ 304256 h 1089"/>
              <a:gd name="T30" fmla="*/ 741433 w 2223"/>
              <a:gd name="T31" fmla="*/ 304256 h 1089"/>
              <a:gd name="T32" fmla="*/ 712280 w 2223"/>
              <a:gd name="T33" fmla="*/ 333421 h 1089"/>
              <a:gd name="T34" fmla="*/ 87460 w 2223"/>
              <a:gd name="T35" fmla="*/ 333421 h 1089"/>
              <a:gd name="T36" fmla="*/ 58307 w 2223"/>
              <a:gd name="T37" fmla="*/ 304256 h 1089"/>
              <a:gd name="T38" fmla="*/ 58307 w 2223"/>
              <a:gd name="T39" fmla="*/ 184714 h 1089"/>
              <a:gd name="T40" fmla="*/ 74503 w 2223"/>
              <a:gd name="T41" fmla="*/ 158789 h 1089"/>
              <a:gd name="T42" fmla="*/ 265620 w 2223"/>
              <a:gd name="T43" fmla="*/ 61571 h 1089"/>
              <a:gd name="T44" fmla="*/ 278577 w 2223"/>
              <a:gd name="T45" fmla="*/ 58331 h 1089"/>
              <a:gd name="T46" fmla="*/ 524402 w 2223"/>
              <a:gd name="T47" fmla="*/ 58331 h 1089"/>
              <a:gd name="T48" fmla="*/ 534120 w 2223"/>
              <a:gd name="T49" fmla="*/ 61571 h 1089"/>
              <a:gd name="T50" fmla="*/ 725237 w 2223"/>
              <a:gd name="T51" fmla="*/ 158789 h 1089"/>
              <a:gd name="T52" fmla="*/ 741433 w 2223"/>
              <a:gd name="T53" fmla="*/ 184714 h 1089"/>
              <a:gd name="T54" fmla="*/ 741433 w 2223"/>
              <a:gd name="T55" fmla="*/ 304256 h 10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223" h="1089">
                <a:moveTo>
                  <a:pt x="2087" y="297"/>
                </a:moveTo>
                <a:lnTo>
                  <a:pt x="2087" y="297"/>
                </a:lnTo>
                <a:cubicBezTo>
                  <a:pt x="1565" y="27"/>
                  <a:pt x="1565" y="27"/>
                  <a:pt x="1565" y="27"/>
                </a:cubicBezTo>
                <a:cubicBezTo>
                  <a:pt x="1529" y="9"/>
                  <a:pt x="1493" y="0"/>
                  <a:pt x="1457" y="0"/>
                </a:cubicBezTo>
                <a:cubicBezTo>
                  <a:pt x="774" y="0"/>
                  <a:pt x="774" y="0"/>
                  <a:pt x="774" y="0"/>
                </a:cubicBezTo>
                <a:cubicBezTo>
                  <a:pt x="729" y="0"/>
                  <a:pt x="693" y="9"/>
                  <a:pt x="666" y="27"/>
                </a:cubicBezTo>
                <a:cubicBezTo>
                  <a:pt x="135" y="297"/>
                  <a:pt x="135" y="297"/>
                  <a:pt x="135" y="297"/>
                </a:cubicBezTo>
                <a:cubicBezTo>
                  <a:pt x="54" y="342"/>
                  <a:pt x="0" y="423"/>
                  <a:pt x="0" y="513"/>
                </a:cubicBezTo>
                <a:cubicBezTo>
                  <a:pt x="0" y="845"/>
                  <a:pt x="0" y="845"/>
                  <a:pt x="0" y="845"/>
                </a:cubicBezTo>
                <a:cubicBezTo>
                  <a:pt x="0" y="980"/>
                  <a:pt x="108" y="1088"/>
                  <a:pt x="243" y="1088"/>
                </a:cubicBezTo>
                <a:cubicBezTo>
                  <a:pt x="1979" y="1088"/>
                  <a:pt x="1979" y="1088"/>
                  <a:pt x="1979" y="1088"/>
                </a:cubicBezTo>
                <a:cubicBezTo>
                  <a:pt x="2114" y="1088"/>
                  <a:pt x="2222" y="980"/>
                  <a:pt x="2222" y="845"/>
                </a:cubicBezTo>
                <a:cubicBezTo>
                  <a:pt x="2222" y="513"/>
                  <a:pt x="2222" y="513"/>
                  <a:pt x="2222" y="513"/>
                </a:cubicBezTo>
                <a:cubicBezTo>
                  <a:pt x="2222" y="423"/>
                  <a:pt x="2168" y="342"/>
                  <a:pt x="2087" y="297"/>
                </a:cubicBezTo>
                <a:close/>
                <a:moveTo>
                  <a:pt x="2060" y="845"/>
                </a:moveTo>
                <a:lnTo>
                  <a:pt x="2060" y="845"/>
                </a:lnTo>
                <a:cubicBezTo>
                  <a:pt x="2060" y="890"/>
                  <a:pt x="2024" y="926"/>
                  <a:pt x="1979" y="926"/>
                </a:cubicBezTo>
                <a:cubicBezTo>
                  <a:pt x="243" y="926"/>
                  <a:pt x="243" y="926"/>
                  <a:pt x="243" y="926"/>
                </a:cubicBezTo>
                <a:cubicBezTo>
                  <a:pt x="198" y="926"/>
                  <a:pt x="162" y="890"/>
                  <a:pt x="162" y="845"/>
                </a:cubicBezTo>
                <a:cubicBezTo>
                  <a:pt x="162" y="513"/>
                  <a:pt x="162" y="513"/>
                  <a:pt x="162" y="513"/>
                </a:cubicBezTo>
                <a:cubicBezTo>
                  <a:pt x="162" y="486"/>
                  <a:pt x="180" y="459"/>
                  <a:pt x="207" y="441"/>
                </a:cubicBezTo>
                <a:cubicBezTo>
                  <a:pt x="738" y="171"/>
                  <a:pt x="738" y="171"/>
                  <a:pt x="738" y="171"/>
                </a:cubicBezTo>
                <a:cubicBezTo>
                  <a:pt x="747" y="171"/>
                  <a:pt x="756" y="162"/>
                  <a:pt x="774" y="162"/>
                </a:cubicBezTo>
                <a:cubicBezTo>
                  <a:pt x="1457" y="162"/>
                  <a:pt x="1457" y="162"/>
                  <a:pt x="1457" y="162"/>
                </a:cubicBezTo>
                <a:cubicBezTo>
                  <a:pt x="1466" y="162"/>
                  <a:pt x="1475" y="171"/>
                  <a:pt x="1484" y="171"/>
                </a:cubicBezTo>
                <a:cubicBezTo>
                  <a:pt x="2015" y="441"/>
                  <a:pt x="2015" y="441"/>
                  <a:pt x="2015" y="441"/>
                </a:cubicBezTo>
                <a:cubicBezTo>
                  <a:pt x="2042" y="459"/>
                  <a:pt x="2060" y="486"/>
                  <a:pt x="2060" y="513"/>
                </a:cubicBezTo>
                <a:lnTo>
                  <a:pt x="2060" y="84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11" name="CuadroTexto 395">
            <a:extLst>
              <a:ext uri="{FF2B5EF4-FFF2-40B4-BE49-F238E27FC236}">
                <a16:creationId xmlns:a16="http://schemas.microsoft.com/office/drawing/2014/main" id="{44287667-6F23-F64C-976A-EC0F8C91210D}"/>
              </a:ext>
            </a:extLst>
          </p:cNvPr>
          <p:cNvSpPr txBox="1"/>
          <p:nvPr/>
        </p:nvSpPr>
        <p:spPr>
          <a:xfrm flipH="1">
            <a:off x="3966190" y="2650946"/>
            <a:ext cx="1456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Руководитель от ВУЗа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Freeform 413">
            <a:extLst>
              <a:ext uri="{FF2B5EF4-FFF2-40B4-BE49-F238E27FC236}">
                <a16:creationId xmlns:a16="http://schemas.microsoft.com/office/drawing/2014/main" id="{7F28505B-206A-D44F-8312-1AD7C259C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3304" y="4404511"/>
            <a:ext cx="642968" cy="729191"/>
          </a:xfrm>
          <a:custGeom>
            <a:avLst/>
            <a:gdLst>
              <a:gd name="T0" fmla="*/ 207169 w 1152"/>
              <a:gd name="T1" fmla="*/ 469540 h 1304"/>
              <a:gd name="T2" fmla="*/ 207169 w 1152"/>
              <a:gd name="T3" fmla="*/ 469540 h 1304"/>
              <a:gd name="T4" fmla="*/ 413977 w 1152"/>
              <a:gd name="T5" fmla="*/ 265220 h 1304"/>
              <a:gd name="T6" fmla="*/ 413977 w 1152"/>
              <a:gd name="T7" fmla="*/ 203599 h 1304"/>
              <a:gd name="T8" fmla="*/ 207169 w 1152"/>
              <a:gd name="T9" fmla="*/ 0 h 1304"/>
              <a:gd name="T10" fmla="*/ 0 w 1152"/>
              <a:gd name="T11" fmla="*/ 203599 h 1304"/>
              <a:gd name="T12" fmla="*/ 0 w 1152"/>
              <a:gd name="T13" fmla="*/ 265220 h 1304"/>
              <a:gd name="T14" fmla="*/ 207169 w 1152"/>
              <a:gd name="T15" fmla="*/ 469540 h 1304"/>
              <a:gd name="T16" fmla="*/ 58266 w 1152"/>
              <a:gd name="T17" fmla="*/ 203599 h 1304"/>
              <a:gd name="T18" fmla="*/ 58266 w 1152"/>
              <a:gd name="T19" fmla="*/ 203599 h 1304"/>
              <a:gd name="T20" fmla="*/ 207169 w 1152"/>
              <a:gd name="T21" fmla="*/ 58017 h 1304"/>
              <a:gd name="T22" fmla="*/ 356071 w 1152"/>
              <a:gd name="T23" fmla="*/ 203599 h 1304"/>
              <a:gd name="T24" fmla="*/ 356071 w 1152"/>
              <a:gd name="T25" fmla="*/ 265220 h 1304"/>
              <a:gd name="T26" fmla="*/ 207169 w 1152"/>
              <a:gd name="T27" fmla="*/ 411163 h 1304"/>
              <a:gd name="T28" fmla="*/ 58266 w 1152"/>
              <a:gd name="T29" fmla="*/ 265220 h 1304"/>
              <a:gd name="T30" fmla="*/ 58266 w 1152"/>
              <a:gd name="T31" fmla="*/ 203599 h 130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152" h="1304">
                <a:moveTo>
                  <a:pt x="576" y="1303"/>
                </a:moveTo>
                <a:lnTo>
                  <a:pt x="576" y="1303"/>
                </a:lnTo>
                <a:cubicBezTo>
                  <a:pt x="891" y="1303"/>
                  <a:pt x="1151" y="1051"/>
                  <a:pt x="1151" y="736"/>
                </a:cubicBezTo>
                <a:cubicBezTo>
                  <a:pt x="1151" y="565"/>
                  <a:pt x="1151" y="565"/>
                  <a:pt x="1151" y="565"/>
                </a:cubicBezTo>
                <a:cubicBezTo>
                  <a:pt x="1151" y="251"/>
                  <a:pt x="891" y="0"/>
                  <a:pt x="576" y="0"/>
                </a:cubicBezTo>
                <a:cubicBezTo>
                  <a:pt x="261" y="0"/>
                  <a:pt x="0" y="251"/>
                  <a:pt x="0" y="565"/>
                </a:cubicBezTo>
                <a:cubicBezTo>
                  <a:pt x="0" y="736"/>
                  <a:pt x="0" y="736"/>
                  <a:pt x="0" y="736"/>
                </a:cubicBezTo>
                <a:cubicBezTo>
                  <a:pt x="0" y="1051"/>
                  <a:pt x="261" y="1303"/>
                  <a:pt x="576" y="1303"/>
                </a:cubicBezTo>
                <a:close/>
                <a:moveTo>
                  <a:pt x="162" y="565"/>
                </a:moveTo>
                <a:lnTo>
                  <a:pt x="162" y="565"/>
                </a:lnTo>
                <a:cubicBezTo>
                  <a:pt x="162" y="341"/>
                  <a:pt x="351" y="161"/>
                  <a:pt x="576" y="161"/>
                </a:cubicBezTo>
                <a:cubicBezTo>
                  <a:pt x="801" y="161"/>
                  <a:pt x="990" y="341"/>
                  <a:pt x="990" y="565"/>
                </a:cubicBezTo>
                <a:cubicBezTo>
                  <a:pt x="990" y="736"/>
                  <a:pt x="990" y="736"/>
                  <a:pt x="990" y="736"/>
                </a:cubicBezTo>
                <a:cubicBezTo>
                  <a:pt x="990" y="961"/>
                  <a:pt x="801" y="1141"/>
                  <a:pt x="576" y="1141"/>
                </a:cubicBezTo>
                <a:cubicBezTo>
                  <a:pt x="351" y="1141"/>
                  <a:pt x="162" y="961"/>
                  <a:pt x="162" y="736"/>
                </a:cubicBezTo>
                <a:lnTo>
                  <a:pt x="162" y="56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13" name="Freeform 414">
            <a:extLst>
              <a:ext uri="{FF2B5EF4-FFF2-40B4-BE49-F238E27FC236}">
                <a16:creationId xmlns:a16="http://schemas.microsoft.com/office/drawing/2014/main" id="{4B714A67-2805-E942-9893-8640D0F86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686" y="5192825"/>
            <a:ext cx="1236668" cy="608479"/>
          </a:xfrm>
          <a:custGeom>
            <a:avLst/>
            <a:gdLst>
              <a:gd name="T0" fmla="*/ 751212 w 2214"/>
              <a:gd name="T1" fmla="*/ 106940 h 1089"/>
              <a:gd name="T2" fmla="*/ 751212 w 2214"/>
              <a:gd name="T3" fmla="*/ 106940 h 1089"/>
              <a:gd name="T4" fmla="*/ 560439 w 2214"/>
              <a:gd name="T5" fmla="*/ 9722 h 1089"/>
              <a:gd name="T6" fmla="*/ 521565 w 2214"/>
              <a:gd name="T7" fmla="*/ 0 h 1089"/>
              <a:gd name="T8" fmla="*/ 275360 w 2214"/>
              <a:gd name="T9" fmla="*/ 0 h 1089"/>
              <a:gd name="T10" fmla="*/ 236486 w 2214"/>
              <a:gd name="T11" fmla="*/ 9722 h 1089"/>
              <a:gd name="T12" fmla="*/ 45353 w 2214"/>
              <a:gd name="T13" fmla="*/ 106940 h 1089"/>
              <a:gd name="T14" fmla="*/ 0 w 2214"/>
              <a:gd name="T15" fmla="*/ 184714 h 1089"/>
              <a:gd name="T16" fmla="*/ 0 w 2214"/>
              <a:gd name="T17" fmla="*/ 304256 h 1089"/>
              <a:gd name="T18" fmla="*/ 84228 w 2214"/>
              <a:gd name="T19" fmla="*/ 391752 h 1089"/>
              <a:gd name="T20" fmla="*/ 712337 w 2214"/>
              <a:gd name="T21" fmla="*/ 391752 h 1089"/>
              <a:gd name="T22" fmla="*/ 796565 w 2214"/>
              <a:gd name="T23" fmla="*/ 304256 h 1089"/>
              <a:gd name="T24" fmla="*/ 796565 w 2214"/>
              <a:gd name="T25" fmla="*/ 184714 h 1089"/>
              <a:gd name="T26" fmla="*/ 751212 w 2214"/>
              <a:gd name="T27" fmla="*/ 106940 h 1089"/>
              <a:gd name="T28" fmla="*/ 738253 w 2214"/>
              <a:gd name="T29" fmla="*/ 304256 h 1089"/>
              <a:gd name="T30" fmla="*/ 738253 w 2214"/>
              <a:gd name="T31" fmla="*/ 304256 h 1089"/>
              <a:gd name="T32" fmla="*/ 712337 w 2214"/>
              <a:gd name="T33" fmla="*/ 333421 h 1089"/>
              <a:gd name="T34" fmla="*/ 84228 w 2214"/>
              <a:gd name="T35" fmla="*/ 333421 h 1089"/>
              <a:gd name="T36" fmla="*/ 58312 w 2214"/>
              <a:gd name="T37" fmla="*/ 304256 h 1089"/>
              <a:gd name="T38" fmla="*/ 58312 w 2214"/>
              <a:gd name="T39" fmla="*/ 184714 h 1089"/>
              <a:gd name="T40" fmla="*/ 71270 w 2214"/>
              <a:gd name="T41" fmla="*/ 158789 h 1089"/>
              <a:gd name="T42" fmla="*/ 262402 w 2214"/>
              <a:gd name="T43" fmla="*/ 61571 h 1089"/>
              <a:gd name="T44" fmla="*/ 275360 w 2214"/>
              <a:gd name="T45" fmla="*/ 58331 h 1089"/>
              <a:gd name="T46" fmla="*/ 521565 w 2214"/>
              <a:gd name="T47" fmla="*/ 58331 h 1089"/>
              <a:gd name="T48" fmla="*/ 534523 w 2214"/>
              <a:gd name="T49" fmla="*/ 61571 h 1089"/>
              <a:gd name="T50" fmla="*/ 725295 w 2214"/>
              <a:gd name="T51" fmla="*/ 158789 h 1089"/>
              <a:gd name="T52" fmla="*/ 738253 w 2214"/>
              <a:gd name="T53" fmla="*/ 184714 h 1089"/>
              <a:gd name="T54" fmla="*/ 738253 w 2214"/>
              <a:gd name="T55" fmla="*/ 304256 h 10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214" h="1089">
                <a:moveTo>
                  <a:pt x="2087" y="297"/>
                </a:moveTo>
                <a:lnTo>
                  <a:pt x="2087" y="297"/>
                </a:lnTo>
                <a:cubicBezTo>
                  <a:pt x="1557" y="27"/>
                  <a:pt x="1557" y="27"/>
                  <a:pt x="1557" y="27"/>
                </a:cubicBezTo>
                <a:cubicBezTo>
                  <a:pt x="1521" y="9"/>
                  <a:pt x="1485" y="0"/>
                  <a:pt x="1449" y="0"/>
                </a:cubicBezTo>
                <a:cubicBezTo>
                  <a:pt x="765" y="0"/>
                  <a:pt x="765" y="0"/>
                  <a:pt x="765" y="0"/>
                </a:cubicBezTo>
                <a:cubicBezTo>
                  <a:pt x="729" y="0"/>
                  <a:pt x="693" y="9"/>
                  <a:pt x="657" y="27"/>
                </a:cubicBezTo>
                <a:cubicBezTo>
                  <a:pt x="126" y="297"/>
                  <a:pt x="126" y="297"/>
                  <a:pt x="126" y="297"/>
                </a:cubicBezTo>
                <a:cubicBezTo>
                  <a:pt x="46" y="342"/>
                  <a:pt x="0" y="423"/>
                  <a:pt x="0" y="513"/>
                </a:cubicBezTo>
                <a:cubicBezTo>
                  <a:pt x="0" y="845"/>
                  <a:pt x="0" y="845"/>
                  <a:pt x="0" y="845"/>
                </a:cubicBezTo>
                <a:cubicBezTo>
                  <a:pt x="0" y="980"/>
                  <a:pt x="108" y="1088"/>
                  <a:pt x="234" y="1088"/>
                </a:cubicBezTo>
                <a:cubicBezTo>
                  <a:pt x="1979" y="1088"/>
                  <a:pt x="1979" y="1088"/>
                  <a:pt x="1979" y="1088"/>
                </a:cubicBezTo>
                <a:cubicBezTo>
                  <a:pt x="2105" y="1088"/>
                  <a:pt x="2213" y="980"/>
                  <a:pt x="2213" y="845"/>
                </a:cubicBezTo>
                <a:cubicBezTo>
                  <a:pt x="2213" y="513"/>
                  <a:pt x="2213" y="513"/>
                  <a:pt x="2213" y="513"/>
                </a:cubicBezTo>
                <a:cubicBezTo>
                  <a:pt x="2213" y="423"/>
                  <a:pt x="2168" y="342"/>
                  <a:pt x="2087" y="297"/>
                </a:cubicBezTo>
                <a:close/>
                <a:moveTo>
                  <a:pt x="2051" y="845"/>
                </a:moveTo>
                <a:lnTo>
                  <a:pt x="2051" y="845"/>
                </a:lnTo>
                <a:cubicBezTo>
                  <a:pt x="2051" y="890"/>
                  <a:pt x="2015" y="926"/>
                  <a:pt x="1979" y="926"/>
                </a:cubicBezTo>
                <a:cubicBezTo>
                  <a:pt x="234" y="926"/>
                  <a:pt x="234" y="926"/>
                  <a:pt x="234" y="926"/>
                </a:cubicBezTo>
                <a:cubicBezTo>
                  <a:pt x="198" y="926"/>
                  <a:pt x="162" y="890"/>
                  <a:pt x="162" y="845"/>
                </a:cubicBezTo>
                <a:cubicBezTo>
                  <a:pt x="162" y="513"/>
                  <a:pt x="162" y="513"/>
                  <a:pt x="162" y="513"/>
                </a:cubicBezTo>
                <a:cubicBezTo>
                  <a:pt x="162" y="486"/>
                  <a:pt x="171" y="459"/>
                  <a:pt x="198" y="441"/>
                </a:cubicBezTo>
                <a:cubicBezTo>
                  <a:pt x="729" y="171"/>
                  <a:pt x="729" y="171"/>
                  <a:pt x="729" y="171"/>
                </a:cubicBezTo>
                <a:cubicBezTo>
                  <a:pt x="738" y="171"/>
                  <a:pt x="756" y="162"/>
                  <a:pt x="765" y="162"/>
                </a:cubicBezTo>
                <a:cubicBezTo>
                  <a:pt x="1449" y="162"/>
                  <a:pt x="1449" y="162"/>
                  <a:pt x="1449" y="162"/>
                </a:cubicBezTo>
                <a:cubicBezTo>
                  <a:pt x="1458" y="162"/>
                  <a:pt x="1475" y="171"/>
                  <a:pt x="1485" y="171"/>
                </a:cubicBezTo>
                <a:cubicBezTo>
                  <a:pt x="2015" y="441"/>
                  <a:pt x="2015" y="441"/>
                  <a:pt x="2015" y="441"/>
                </a:cubicBezTo>
                <a:cubicBezTo>
                  <a:pt x="2033" y="459"/>
                  <a:pt x="2051" y="486"/>
                  <a:pt x="2051" y="513"/>
                </a:cubicBezTo>
                <a:lnTo>
                  <a:pt x="2051" y="84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14" name="CuadroTexto 395">
            <a:extLst>
              <a:ext uri="{FF2B5EF4-FFF2-40B4-BE49-F238E27FC236}">
                <a16:creationId xmlns:a16="http://schemas.microsoft.com/office/drawing/2014/main" id="{614852FF-F48D-BD47-8744-5125CABAE8D8}"/>
              </a:ext>
            </a:extLst>
          </p:cNvPr>
          <p:cNvSpPr txBox="1"/>
          <p:nvPr/>
        </p:nvSpPr>
        <p:spPr>
          <a:xfrm flipH="1">
            <a:off x="3776472" y="5785455"/>
            <a:ext cx="1645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z="1600" b="1" dirty="0" smtClean="0"/>
              <a:t>Руководитель от организации</a:t>
            </a:r>
            <a:endParaRPr lang="en-US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479894" y="1730832"/>
            <a:ext cx="34812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Индивидуальное задание на практику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Инструктаж об отчёте</a:t>
            </a:r>
            <a:endParaRPr lang="ru-RU" sz="14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Консультации при написании отчёта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Оформление договора ВУЗ/Организация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21982" y="4644720"/>
            <a:ext cx="348427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Инструктаж по охране труда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Инструктаж о порядке прохождения и сроках практики</a:t>
            </a:r>
            <a:endParaRPr lang="ru-RU" sz="14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Правила внутреннего трудового распорядка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Куратор практики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Оформление договора </a:t>
            </a:r>
            <a:r>
              <a:rPr lang="ru-RU" sz="1400" dirty="0" smtClean="0">
                <a:solidFill>
                  <a:schemeClr val="bg1"/>
                </a:solidFill>
              </a:rPr>
              <a:t>ВУЗ/Организация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927" y="2788920"/>
            <a:ext cx="1922367" cy="1975104"/>
          </a:xfrm>
          <a:prstGeom prst="rect">
            <a:avLst/>
          </a:prstGeom>
        </p:spPr>
      </p:pic>
      <p:sp>
        <p:nvSpPr>
          <p:cNvPr id="19" name="Line 418">
            <a:extLst>
              <a:ext uri="{FF2B5EF4-FFF2-40B4-BE49-F238E27FC236}">
                <a16:creationId xmlns:a16="http://schemas.microsoft.com/office/drawing/2014/main" id="{E750B797-26B3-0647-B9DE-EDEC2977E4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49425" y="3773423"/>
            <a:ext cx="6840000" cy="0"/>
          </a:xfrm>
          <a:prstGeom prst="line">
            <a:avLst/>
          </a:prstGeom>
          <a:noFill/>
          <a:ln w="101600">
            <a:solidFill>
              <a:schemeClr val="tx1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sz="900"/>
          </a:p>
        </p:txBody>
      </p:sp>
      <p:sp>
        <p:nvSpPr>
          <p:cNvPr id="20" name="Freeform 419">
            <a:extLst>
              <a:ext uri="{FF2B5EF4-FFF2-40B4-BE49-F238E27FC236}">
                <a16:creationId xmlns:a16="http://schemas.microsoft.com/office/drawing/2014/main" id="{3FEF24EE-C98E-0640-B50F-DED7FDC43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2080" y="3654552"/>
            <a:ext cx="290809" cy="245501"/>
          </a:xfrm>
          <a:custGeom>
            <a:avLst/>
            <a:gdLst>
              <a:gd name="T0" fmla="*/ 107588 w 298"/>
              <a:gd name="T1" fmla="*/ 45065 h 253"/>
              <a:gd name="T2" fmla="*/ 0 w 298"/>
              <a:gd name="T3" fmla="*/ 90129 h 253"/>
              <a:gd name="T4" fmla="*/ 26082 w 298"/>
              <a:gd name="T5" fmla="*/ 45065 h 253"/>
              <a:gd name="T6" fmla="*/ 0 w 298"/>
              <a:gd name="T7" fmla="*/ 0 h 253"/>
              <a:gd name="T8" fmla="*/ 107588 w 298"/>
              <a:gd name="T9" fmla="*/ 45065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8" h="253">
                <a:moveTo>
                  <a:pt x="297" y="126"/>
                </a:moveTo>
                <a:lnTo>
                  <a:pt x="0" y="252"/>
                </a:lnTo>
                <a:lnTo>
                  <a:pt x="72" y="126"/>
                </a:lnTo>
                <a:lnTo>
                  <a:pt x="0" y="0"/>
                </a:lnTo>
                <a:lnTo>
                  <a:pt x="297" y="126"/>
                </a:lnTo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21" name="Line 418">
            <a:extLst>
              <a:ext uri="{FF2B5EF4-FFF2-40B4-BE49-F238E27FC236}">
                <a16:creationId xmlns:a16="http://schemas.microsoft.com/office/drawing/2014/main" id="{E750B797-26B3-0647-B9DE-EDEC2977E4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34641" y="1984246"/>
            <a:ext cx="27432" cy="3401569"/>
          </a:xfrm>
          <a:prstGeom prst="line">
            <a:avLst/>
          </a:prstGeom>
          <a:noFill/>
          <a:ln w="101600">
            <a:solidFill>
              <a:schemeClr val="tx1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sz="900"/>
          </a:p>
        </p:txBody>
      </p:sp>
      <p:sp>
        <p:nvSpPr>
          <p:cNvPr id="22" name="CuadroTexto 395">
            <a:extLst>
              <a:ext uri="{FF2B5EF4-FFF2-40B4-BE49-F238E27FC236}">
                <a16:creationId xmlns:a16="http://schemas.microsoft.com/office/drawing/2014/main" id="{44287667-6F23-F64C-976A-EC0F8C91210D}"/>
              </a:ext>
            </a:extLst>
          </p:cNvPr>
          <p:cNvSpPr txBox="1"/>
          <p:nvPr/>
        </p:nvSpPr>
        <p:spPr>
          <a:xfrm flipH="1">
            <a:off x="9802367" y="4522418"/>
            <a:ext cx="1856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Отчет по прохождению практики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" name="Line 418">
            <a:extLst>
              <a:ext uri="{FF2B5EF4-FFF2-40B4-BE49-F238E27FC236}">
                <a16:creationId xmlns:a16="http://schemas.microsoft.com/office/drawing/2014/main" id="{E750B797-26B3-0647-B9DE-EDEC2977E47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22448" y="2026918"/>
            <a:ext cx="935735" cy="3050"/>
          </a:xfrm>
          <a:prstGeom prst="line">
            <a:avLst/>
          </a:prstGeom>
          <a:noFill/>
          <a:ln w="101600">
            <a:solidFill>
              <a:schemeClr val="tx1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sz="900"/>
          </a:p>
        </p:txBody>
      </p:sp>
      <p:sp>
        <p:nvSpPr>
          <p:cNvPr id="24" name="Line 418">
            <a:extLst>
              <a:ext uri="{FF2B5EF4-FFF2-40B4-BE49-F238E27FC236}">
                <a16:creationId xmlns:a16="http://schemas.microsoft.com/office/drawing/2014/main" id="{E750B797-26B3-0647-B9DE-EDEC2977E47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01112" y="5343142"/>
            <a:ext cx="935735" cy="3050"/>
          </a:xfrm>
          <a:prstGeom prst="line">
            <a:avLst/>
          </a:prstGeom>
          <a:noFill/>
          <a:ln w="101600">
            <a:solidFill>
              <a:schemeClr val="tx1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sz="900"/>
          </a:p>
        </p:txBody>
      </p:sp>
      <p:sp>
        <p:nvSpPr>
          <p:cNvPr id="25" name="Прямоугольник 24"/>
          <p:cNvSpPr/>
          <p:nvPr/>
        </p:nvSpPr>
        <p:spPr>
          <a:xfrm>
            <a:off x="215998" y="3928440"/>
            <a:ext cx="23626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Выбор места практики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Выполнение профильных задач по специальности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Закрепление профессиональных знаний</a:t>
            </a:r>
          </a:p>
        </p:txBody>
      </p:sp>
    </p:spTree>
    <p:extLst>
      <p:ext uri="{BB962C8B-B14F-4D97-AF65-F5344CB8AC3E}">
        <p14:creationId xmlns:p14="http://schemas.microsoft.com/office/powerpoint/2010/main" val="286951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1901" y="185484"/>
            <a:ext cx="7138171" cy="693654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Организация </a:t>
            </a:r>
            <a:r>
              <a:rPr lang="ru-RU" sz="2800" dirty="0"/>
              <a:t>стажёрских программ в БИА</a:t>
            </a:r>
          </a:p>
        </p:txBody>
      </p:sp>
      <p:sp>
        <p:nvSpPr>
          <p:cNvPr id="7" name="Freeform 409">
            <a:extLst>
              <a:ext uri="{FF2B5EF4-FFF2-40B4-BE49-F238E27FC236}">
                <a16:creationId xmlns:a16="http://schemas.microsoft.com/office/drawing/2014/main" id="{C7FC8E16-3DA1-004A-87C7-33D18340A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55" y="2219095"/>
            <a:ext cx="638043" cy="729191"/>
          </a:xfrm>
          <a:custGeom>
            <a:avLst/>
            <a:gdLst>
              <a:gd name="T0" fmla="*/ 203603 w 1143"/>
              <a:gd name="T1" fmla="*/ 469540 h 1304"/>
              <a:gd name="T2" fmla="*/ 203603 w 1143"/>
              <a:gd name="T3" fmla="*/ 469540 h 1304"/>
              <a:gd name="T4" fmla="*/ 410803 w 1143"/>
              <a:gd name="T5" fmla="*/ 265220 h 1304"/>
              <a:gd name="T6" fmla="*/ 410803 w 1143"/>
              <a:gd name="T7" fmla="*/ 203599 h 1304"/>
              <a:gd name="T8" fmla="*/ 203603 w 1143"/>
              <a:gd name="T9" fmla="*/ 0 h 1304"/>
              <a:gd name="T10" fmla="*/ 0 w 1143"/>
              <a:gd name="T11" fmla="*/ 203599 h 1304"/>
              <a:gd name="T12" fmla="*/ 0 w 1143"/>
              <a:gd name="T13" fmla="*/ 265220 h 1304"/>
              <a:gd name="T14" fmla="*/ 203603 w 1143"/>
              <a:gd name="T15" fmla="*/ 469540 h 1304"/>
              <a:gd name="T16" fmla="*/ 57915 w 1143"/>
              <a:gd name="T17" fmla="*/ 203599 h 1304"/>
              <a:gd name="T18" fmla="*/ 57915 w 1143"/>
              <a:gd name="T19" fmla="*/ 203599 h 1304"/>
              <a:gd name="T20" fmla="*/ 203603 w 1143"/>
              <a:gd name="T21" fmla="*/ 58017 h 1304"/>
              <a:gd name="T22" fmla="*/ 352528 w 1143"/>
              <a:gd name="T23" fmla="*/ 203599 h 1304"/>
              <a:gd name="T24" fmla="*/ 352528 w 1143"/>
              <a:gd name="T25" fmla="*/ 265220 h 1304"/>
              <a:gd name="T26" fmla="*/ 203603 w 1143"/>
              <a:gd name="T27" fmla="*/ 411163 h 1304"/>
              <a:gd name="T28" fmla="*/ 57915 w 1143"/>
              <a:gd name="T29" fmla="*/ 265220 h 1304"/>
              <a:gd name="T30" fmla="*/ 57915 w 1143"/>
              <a:gd name="T31" fmla="*/ 203599 h 130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143" h="1304">
                <a:moveTo>
                  <a:pt x="566" y="1303"/>
                </a:moveTo>
                <a:lnTo>
                  <a:pt x="566" y="1303"/>
                </a:lnTo>
                <a:cubicBezTo>
                  <a:pt x="881" y="1303"/>
                  <a:pt x="1142" y="1051"/>
                  <a:pt x="1142" y="736"/>
                </a:cubicBezTo>
                <a:cubicBezTo>
                  <a:pt x="1142" y="565"/>
                  <a:pt x="1142" y="565"/>
                  <a:pt x="1142" y="565"/>
                </a:cubicBezTo>
                <a:cubicBezTo>
                  <a:pt x="1142" y="251"/>
                  <a:pt x="881" y="0"/>
                  <a:pt x="566" y="0"/>
                </a:cubicBezTo>
                <a:cubicBezTo>
                  <a:pt x="252" y="0"/>
                  <a:pt x="0" y="251"/>
                  <a:pt x="0" y="565"/>
                </a:cubicBezTo>
                <a:cubicBezTo>
                  <a:pt x="0" y="736"/>
                  <a:pt x="0" y="736"/>
                  <a:pt x="0" y="736"/>
                </a:cubicBezTo>
                <a:cubicBezTo>
                  <a:pt x="0" y="1051"/>
                  <a:pt x="252" y="1303"/>
                  <a:pt x="566" y="1303"/>
                </a:cubicBezTo>
                <a:close/>
                <a:moveTo>
                  <a:pt x="161" y="565"/>
                </a:moveTo>
                <a:lnTo>
                  <a:pt x="161" y="565"/>
                </a:lnTo>
                <a:cubicBezTo>
                  <a:pt x="161" y="341"/>
                  <a:pt x="341" y="161"/>
                  <a:pt x="566" y="161"/>
                </a:cubicBezTo>
                <a:cubicBezTo>
                  <a:pt x="791" y="161"/>
                  <a:pt x="980" y="341"/>
                  <a:pt x="980" y="565"/>
                </a:cubicBezTo>
                <a:cubicBezTo>
                  <a:pt x="980" y="736"/>
                  <a:pt x="980" y="736"/>
                  <a:pt x="980" y="736"/>
                </a:cubicBezTo>
                <a:cubicBezTo>
                  <a:pt x="980" y="961"/>
                  <a:pt x="791" y="1141"/>
                  <a:pt x="566" y="1141"/>
                </a:cubicBezTo>
                <a:cubicBezTo>
                  <a:pt x="341" y="1141"/>
                  <a:pt x="161" y="961"/>
                  <a:pt x="161" y="736"/>
                </a:cubicBezTo>
                <a:lnTo>
                  <a:pt x="161" y="56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 dirty="0"/>
          </a:p>
        </p:txBody>
      </p:sp>
      <p:sp>
        <p:nvSpPr>
          <p:cNvPr id="8" name="Freeform 410">
            <a:extLst>
              <a:ext uri="{FF2B5EF4-FFF2-40B4-BE49-F238E27FC236}">
                <a16:creationId xmlns:a16="http://schemas.microsoft.com/office/drawing/2014/main" id="{A916B6AE-0D41-8948-A7F3-67651B0BA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48" y="3007409"/>
            <a:ext cx="1236668" cy="608479"/>
          </a:xfrm>
          <a:custGeom>
            <a:avLst/>
            <a:gdLst>
              <a:gd name="T0" fmla="*/ 751551 w 2213"/>
              <a:gd name="T1" fmla="*/ 106940 h 1089"/>
              <a:gd name="T2" fmla="*/ 751551 w 2213"/>
              <a:gd name="T3" fmla="*/ 106940 h 1089"/>
              <a:gd name="T4" fmla="*/ 560332 w 2213"/>
              <a:gd name="T5" fmla="*/ 9722 h 1089"/>
              <a:gd name="T6" fmla="*/ 521440 w 2213"/>
              <a:gd name="T7" fmla="*/ 0 h 1089"/>
              <a:gd name="T8" fmla="*/ 275125 w 2213"/>
              <a:gd name="T9" fmla="*/ 0 h 1089"/>
              <a:gd name="T10" fmla="*/ 236593 w 2213"/>
              <a:gd name="T11" fmla="*/ 9722 h 1089"/>
              <a:gd name="T12" fmla="*/ 45374 w 2213"/>
              <a:gd name="T13" fmla="*/ 106940 h 1089"/>
              <a:gd name="T14" fmla="*/ 0 w 2213"/>
              <a:gd name="T15" fmla="*/ 184714 h 1089"/>
              <a:gd name="T16" fmla="*/ 0 w 2213"/>
              <a:gd name="T17" fmla="*/ 304256 h 1089"/>
              <a:gd name="T18" fmla="*/ 84266 w 2213"/>
              <a:gd name="T19" fmla="*/ 391752 h 1089"/>
              <a:gd name="T20" fmla="*/ 712659 w 2213"/>
              <a:gd name="T21" fmla="*/ 391752 h 1089"/>
              <a:gd name="T22" fmla="*/ 796565 w 2213"/>
              <a:gd name="T23" fmla="*/ 304256 h 1089"/>
              <a:gd name="T24" fmla="*/ 796565 w 2213"/>
              <a:gd name="T25" fmla="*/ 184714 h 1089"/>
              <a:gd name="T26" fmla="*/ 751551 w 2213"/>
              <a:gd name="T27" fmla="*/ 106940 h 1089"/>
              <a:gd name="T28" fmla="*/ 738587 w 2213"/>
              <a:gd name="T29" fmla="*/ 304256 h 1089"/>
              <a:gd name="T30" fmla="*/ 738587 w 2213"/>
              <a:gd name="T31" fmla="*/ 304256 h 1089"/>
              <a:gd name="T32" fmla="*/ 712659 w 2213"/>
              <a:gd name="T33" fmla="*/ 333421 h 1089"/>
              <a:gd name="T34" fmla="*/ 84266 w 2213"/>
              <a:gd name="T35" fmla="*/ 333421 h 1089"/>
              <a:gd name="T36" fmla="*/ 58338 w 2213"/>
              <a:gd name="T37" fmla="*/ 304256 h 1089"/>
              <a:gd name="T38" fmla="*/ 58338 w 2213"/>
              <a:gd name="T39" fmla="*/ 184714 h 1089"/>
              <a:gd name="T40" fmla="*/ 74543 w 2213"/>
              <a:gd name="T41" fmla="*/ 158789 h 1089"/>
              <a:gd name="T42" fmla="*/ 262161 w 2213"/>
              <a:gd name="T43" fmla="*/ 61571 h 1089"/>
              <a:gd name="T44" fmla="*/ 275125 w 2213"/>
              <a:gd name="T45" fmla="*/ 58331 h 1089"/>
              <a:gd name="T46" fmla="*/ 521440 w 2213"/>
              <a:gd name="T47" fmla="*/ 58331 h 1089"/>
              <a:gd name="T48" fmla="*/ 534404 w 2213"/>
              <a:gd name="T49" fmla="*/ 61571 h 1089"/>
              <a:gd name="T50" fmla="*/ 725623 w 2213"/>
              <a:gd name="T51" fmla="*/ 158789 h 1089"/>
              <a:gd name="T52" fmla="*/ 738587 w 2213"/>
              <a:gd name="T53" fmla="*/ 184714 h 1089"/>
              <a:gd name="T54" fmla="*/ 738587 w 2213"/>
              <a:gd name="T55" fmla="*/ 304256 h 10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213" h="1089">
                <a:moveTo>
                  <a:pt x="2087" y="297"/>
                </a:moveTo>
                <a:lnTo>
                  <a:pt x="2087" y="297"/>
                </a:lnTo>
                <a:cubicBezTo>
                  <a:pt x="1556" y="27"/>
                  <a:pt x="1556" y="27"/>
                  <a:pt x="1556" y="27"/>
                </a:cubicBezTo>
                <a:cubicBezTo>
                  <a:pt x="1520" y="9"/>
                  <a:pt x="1484" y="0"/>
                  <a:pt x="1448" y="0"/>
                </a:cubicBezTo>
                <a:cubicBezTo>
                  <a:pt x="764" y="0"/>
                  <a:pt x="764" y="0"/>
                  <a:pt x="764" y="0"/>
                </a:cubicBezTo>
                <a:cubicBezTo>
                  <a:pt x="728" y="0"/>
                  <a:pt x="693" y="9"/>
                  <a:pt x="657" y="27"/>
                </a:cubicBezTo>
                <a:cubicBezTo>
                  <a:pt x="126" y="297"/>
                  <a:pt x="126" y="297"/>
                  <a:pt x="126" y="297"/>
                </a:cubicBezTo>
                <a:cubicBezTo>
                  <a:pt x="45" y="342"/>
                  <a:pt x="0" y="423"/>
                  <a:pt x="0" y="513"/>
                </a:cubicBezTo>
                <a:cubicBezTo>
                  <a:pt x="0" y="845"/>
                  <a:pt x="0" y="845"/>
                  <a:pt x="0" y="845"/>
                </a:cubicBezTo>
                <a:cubicBezTo>
                  <a:pt x="0" y="980"/>
                  <a:pt x="108" y="1088"/>
                  <a:pt x="234" y="1088"/>
                </a:cubicBezTo>
                <a:cubicBezTo>
                  <a:pt x="1979" y="1088"/>
                  <a:pt x="1979" y="1088"/>
                  <a:pt x="1979" y="1088"/>
                </a:cubicBezTo>
                <a:cubicBezTo>
                  <a:pt x="2113" y="1088"/>
                  <a:pt x="2212" y="980"/>
                  <a:pt x="2212" y="845"/>
                </a:cubicBezTo>
                <a:cubicBezTo>
                  <a:pt x="2212" y="513"/>
                  <a:pt x="2212" y="513"/>
                  <a:pt x="2212" y="513"/>
                </a:cubicBezTo>
                <a:cubicBezTo>
                  <a:pt x="2212" y="423"/>
                  <a:pt x="2168" y="342"/>
                  <a:pt x="2087" y="297"/>
                </a:cubicBezTo>
                <a:close/>
                <a:moveTo>
                  <a:pt x="2051" y="845"/>
                </a:moveTo>
                <a:lnTo>
                  <a:pt x="2051" y="845"/>
                </a:lnTo>
                <a:cubicBezTo>
                  <a:pt x="2051" y="890"/>
                  <a:pt x="2024" y="926"/>
                  <a:pt x="1979" y="926"/>
                </a:cubicBezTo>
                <a:cubicBezTo>
                  <a:pt x="234" y="926"/>
                  <a:pt x="234" y="926"/>
                  <a:pt x="234" y="926"/>
                </a:cubicBezTo>
                <a:cubicBezTo>
                  <a:pt x="198" y="926"/>
                  <a:pt x="162" y="890"/>
                  <a:pt x="162" y="845"/>
                </a:cubicBezTo>
                <a:cubicBezTo>
                  <a:pt x="162" y="513"/>
                  <a:pt x="162" y="513"/>
                  <a:pt x="162" y="513"/>
                </a:cubicBezTo>
                <a:cubicBezTo>
                  <a:pt x="162" y="486"/>
                  <a:pt x="180" y="459"/>
                  <a:pt x="207" y="441"/>
                </a:cubicBezTo>
                <a:cubicBezTo>
                  <a:pt x="728" y="171"/>
                  <a:pt x="728" y="171"/>
                  <a:pt x="728" y="171"/>
                </a:cubicBezTo>
                <a:cubicBezTo>
                  <a:pt x="737" y="171"/>
                  <a:pt x="756" y="162"/>
                  <a:pt x="764" y="162"/>
                </a:cubicBezTo>
                <a:cubicBezTo>
                  <a:pt x="1448" y="162"/>
                  <a:pt x="1448" y="162"/>
                  <a:pt x="1448" y="162"/>
                </a:cubicBezTo>
                <a:cubicBezTo>
                  <a:pt x="1466" y="162"/>
                  <a:pt x="1475" y="171"/>
                  <a:pt x="1484" y="171"/>
                </a:cubicBezTo>
                <a:cubicBezTo>
                  <a:pt x="2015" y="441"/>
                  <a:pt x="2015" y="441"/>
                  <a:pt x="2015" y="441"/>
                </a:cubicBezTo>
                <a:cubicBezTo>
                  <a:pt x="2042" y="459"/>
                  <a:pt x="2051" y="486"/>
                  <a:pt x="2051" y="513"/>
                </a:cubicBezTo>
                <a:lnTo>
                  <a:pt x="2051" y="84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9" name="CuadroTexto 395">
            <a:extLst>
              <a:ext uri="{FF2B5EF4-FFF2-40B4-BE49-F238E27FC236}">
                <a16:creationId xmlns:a16="http://schemas.microsoft.com/office/drawing/2014/main" id="{44287667-6F23-F64C-976A-EC0F8C91210D}"/>
              </a:ext>
            </a:extLst>
          </p:cNvPr>
          <p:cNvSpPr txBox="1"/>
          <p:nvPr/>
        </p:nvSpPr>
        <p:spPr>
          <a:xfrm flipH="1">
            <a:off x="546021" y="3565346"/>
            <a:ext cx="1621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Студент-Стажёр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Freeform 411">
            <a:extLst>
              <a:ext uri="{FF2B5EF4-FFF2-40B4-BE49-F238E27FC236}">
                <a16:creationId xmlns:a16="http://schemas.microsoft.com/office/drawing/2014/main" id="{9D1C3766-7B50-7842-9CFC-B8FEF1385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9246" y="1277263"/>
            <a:ext cx="638041" cy="729191"/>
          </a:xfrm>
          <a:custGeom>
            <a:avLst/>
            <a:gdLst>
              <a:gd name="T0" fmla="*/ 206840 w 1143"/>
              <a:gd name="T1" fmla="*/ 469540 h 1304"/>
              <a:gd name="T2" fmla="*/ 206840 w 1143"/>
              <a:gd name="T3" fmla="*/ 469540 h 1304"/>
              <a:gd name="T4" fmla="*/ 410802 w 1143"/>
              <a:gd name="T5" fmla="*/ 265220 h 1304"/>
              <a:gd name="T6" fmla="*/ 410802 w 1143"/>
              <a:gd name="T7" fmla="*/ 203599 h 1304"/>
              <a:gd name="T8" fmla="*/ 206840 w 1143"/>
              <a:gd name="T9" fmla="*/ 0 h 1304"/>
              <a:gd name="T10" fmla="*/ 0 w 1143"/>
              <a:gd name="T11" fmla="*/ 203599 h 1304"/>
              <a:gd name="T12" fmla="*/ 0 w 1143"/>
              <a:gd name="T13" fmla="*/ 265220 h 1304"/>
              <a:gd name="T14" fmla="*/ 206840 w 1143"/>
              <a:gd name="T15" fmla="*/ 469540 h 1304"/>
              <a:gd name="T16" fmla="*/ 58275 w 1143"/>
              <a:gd name="T17" fmla="*/ 203599 h 1304"/>
              <a:gd name="T18" fmla="*/ 58275 w 1143"/>
              <a:gd name="T19" fmla="*/ 203599 h 1304"/>
              <a:gd name="T20" fmla="*/ 206840 w 1143"/>
              <a:gd name="T21" fmla="*/ 58017 h 1304"/>
              <a:gd name="T22" fmla="*/ 352527 w 1143"/>
              <a:gd name="T23" fmla="*/ 203599 h 1304"/>
              <a:gd name="T24" fmla="*/ 352527 w 1143"/>
              <a:gd name="T25" fmla="*/ 265220 h 1304"/>
              <a:gd name="T26" fmla="*/ 206840 w 1143"/>
              <a:gd name="T27" fmla="*/ 411163 h 1304"/>
              <a:gd name="T28" fmla="*/ 58275 w 1143"/>
              <a:gd name="T29" fmla="*/ 265220 h 1304"/>
              <a:gd name="T30" fmla="*/ 58275 w 1143"/>
              <a:gd name="T31" fmla="*/ 203599 h 130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143" h="1304">
                <a:moveTo>
                  <a:pt x="575" y="1303"/>
                </a:moveTo>
                <a:lnTo>
                  <a:pt x="575" y="1303"/>
                </a:lnTo>
                <a:cubicBezTo>
                  <a:pt x="890" y="1303"/>
                  <a:pt x="1142" y="1051"/>
                  <a:pt x="1142" y="736"/>
                </a:cubicBezTo>
                <a:cubicBezTo>
                  <a:pt x="1142" y="565"/>
                  <a:pt x="1142" y="565"/>
                  <a:pt x="1142" y="565"/>
                </a:cubicBezTo>
                <a:cubicBezTo>
                  <a:pt x="1142" y="251"/>
                  <a:pt x="890" y="0"/>
                  <a:pt x="575" y="0"/>
                </a:cubicBezTo>
                <a:cubicBezTo>
                  <a:pt x="252" y="0"/>
                  <a:pt x="0" y="251"/>
                  <a:pt x="0" y="565"/>
                </a:cubicBezTo>
                <a:cubicBezTo>
                  <a:pt x="0" y="736"/>
                  <a:pt x="0" y="736"/>
                  <a:pt x="0" y="736"/>
                </a:cubicBezTo>
                <a:cubicBezTo>
                  <a:pt x="0" y="1051"/>
                  <a:pt x="252" y="1303"/>
                  <a:pt x="575" y="1303"/>
                </a:cubicBezTo>
                <a:close/>
                <a:moveTo>
                  <a:pt x="162" y="565"/>
                </a:moveTo>
                <a:lnTo>
                  <a:pt x="162" y="565"/>
                </a:lnTo>
                <a:cubicBezTo>
                  <a:pt x="162" y="341"/>
                  <a:pt x="342" y="161"/>
                  <a:pt x="575" y="161"/>
                </a:cubicBezTo>
                <a:cubicBezTo>
                  <a:pt x="800" y="161"/>
                  <a:pt x="980" y="341"/>
                  <a:pt x="980" y="565"/>
                </a:cubicBezTo>
                <a:cubicBezTo>
                  <a:pt x="980" y="736"/>
                  <a:pt x="980" y="736"/>
                  <a:pt x="980" y="736"/>
                </a:cubicBezTo>
                <a:cubicBezTo>
                  <a:pt x="980" y="961"/>
                  <a:pt x="800" y="1141"/>
                  <a:pt x="575" y="1141"/>
                </a:cubicBezTo>
                <a:cubicBezTo>
                  <a:pt x="342" y="1141"/>
                  <a:pt x="162" y="961"/>
                  <a:pt x="162" y="736"/>
                </a:cubicBezTo>
                <a:lnTo>
                  <a:pt x="162" y="56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11" name="Freeform 412">
            <a:extLst>
              <a:ext uri="{FF2B5EF4-FFF2-40B4-BE49-F238E27FC236}">
                <a16:creationId xmlns:a16="http://schemas.microsoft.com/office/drawing/2014/main" id="{79CDB164-237B-1A49-8CB1-E93659F06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6237" y="2065577"/>
            <a:ext cx="1241595" cy="608479"/>
          </a:xfrm>
          <a:custGeom>
            <a:avLst/>
            <a:gdLst>
              <a:gd name="T0" fmla="*/ 751151 w 2223"/>
              <a:gd name="T1" fmla="*/ 106940 h 1089"/>
              <a:gd name="T2" fmla="*/ 751151 w 2223"/>
              <a:gd name="T3" fmla="*/ 106940 h 1089"/>
              <a:gd name="T4" fmla="*/ 563273 w 2223"/>
              <a:gd name="T5" fmla="*/ 9722 h 1089"/>
              <a:gd name="T6" fmla="*/ 524402 w 2223"/>
              <a:gd name="T7" fmla="*/ 0 h 1089"/>
              <a:gd name="T8" fmla="*/ 278577 w 2223"/>
              <a:gd name="T9" fmla="*/ 0 h 1089"/>
              <a:gd name="T10" fmla="*/ 239706 w 2223"/>
              <a:gd name="T11" fmla="*/ 9722 h 1089"/>
              <a:gd name="T12" fmla="*/ 48589 w 2223"/>
              <a:gd name="T13" fmla="*/ 106940 h 1089"/>
              <a:gd name="T14" fmla="*/ 0 w 2223"/>
              <a:gd name="T15" fmla="*/ 184714 h 1089"/>
              <a:gd name="T16" fmla="*/ 0 w 2223"/>
              <a:gd name="T17" fmla="*/ 304256 h 1089"/>
              <a:gd name="T18" fmla="*/ 87460 w 2223"/>
              <a:gd name="T19" fmla="*/ 391752 h 1089"/>
              <a:gd name="T20" fmla="*/ 712280 w 2223"/>
              <a:gd name="T21" fmla="*/ 391752 h 1089"/>
              <a:gd name="T22" fmla="*/ 799740 w 2223"/>
              <a:gd name="T23" fmla="*/ 304256 h 1089"/>
              <a:gd name="T24" fmla="*/ 799740 w 2223"/>
              <a:gd name="T25" fmla="*/ 184714 h 1089"/>
              <a:gd name="T26" fmla="*/ 751151 w 2223"/>
              <a:gd name="T27" fmla="*/ 106940 h 1089"/>
              <a:gd name="T28" fmla="*/ 741433 w 2223"/>
              <a:gd name="T29" fmla="*/ 304256 h 1089"/>
              <a:gd name="T30" fmla="*/ 741433 w 2223"/>
              <a:gd name="T31" fmla="*/ 304256 h 1089"/>
              <a:gd name="T32" fmla="*/ 712280 w 2223"/>
              <a:gd name="T33" fmla="*/ 333421 h 1089"/>
              <a:gd name="T34" fmla="*/ 87460 w 2223"/>
              <a:gd name="T35" fmla="*/ 333421 h 1089"/>
              <a:gd name="T36" fmla="*/ 58307 w 2223"/>
              <a:gd name="T37" fmla="*/ 304256 h 1089"/>
              <a:gd name="T38" fmla="*/ 58307 w 2223"/>
              <a:gd name="T39" fmla="*/ 184714 h 1089"/>
              <a:gd name="T40" fmla="*/ 74503 w 2223"/>
              <a:gd name="T41" fmla="*/ 158789 h 1089"/>
              <a:gd name="T42" fmla="*/ 265620 w 2223"/>
              <a:gd name="T43" fmla="*/ 61571 h 1089"/>
              <a:gd name="T44" fmla="*/ 278577 w 2223"/>
              <a:gd name="T45" fmla="*/ 58331 h 1089"/>
              <a:gd name="T46" fmla="*/ 524402 w 2223"/>
              <a:gd name="T47" fmla="*/ 58331 h 1089"/>
              <a:gd name="T48" fmla="*/ 534120 w 2223"/>
              <a:gd name="T49" fmla="*/ 61571 h 1089"/>
              <a:gd name="T50" fmla="*/ 725237 w 2223"/>
              <a:gd name="T51" fmla="*/ 158789 h 1089"/>
              <a:gd name="T52" fmla="*/ 741433 w 2223"/>
              <a:gd name="T53" fmla="*/ 184714 h 1089"/>
              <a:gd name="T54" fmla="*/ 741433 w 2223"/>
              <a:gd name="T55" fmla="*/ 304256 h 10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223" h="1089">
                <a:moveTo>
                  <a:pt x="2087" y="297"/>
                </a:moveTo>
                <a:lnTo>
                  <a:pt x="2087" y="297"/>
                </a:lnTo>
                <a:cubicBezTo>
                  <a:pt x="1565" y="27"/>
                  <a:pt x="1565" y="27"/>
                  <a:pt x="1565" y="27"/>
                </a:cubicBezTo>
                <a:cubicBezTo>
                  <a:pt x="1529" y="9"/>
                  <a:pt x="1493" y="0"/>
                  <a:pt x="1457" y="0"/>
                </a:cubicBezTo>
                <a:cubicBezTo>
                  <a:pt x="774" y="0"/>
                  <a:pt x="774" y="0"/>
                  <a:pt x="774" y="0"/>
                </a:cubicBezTo>
                <a:cubicBezTo>
                  <a:pt x="729" y="0"/>
                  <a:pt x="693" y="9"/>
                  <a:pt x="666" y="27"/>
                </a:cubicBezTo>
                <a:cubicBezTo>
                  <a:pt x="135" y="297"/>
                  <a:pt x="135" y="297"/>
                  <a:pt x="135" y="297"/>
                </a:cubicBezTo>
                <a:cubicBezTo>
                  <a:pt x="54" y="342"/>
                  <a:pt x="0" y="423"/>
                  <a:pt x="0" y="513"/>
                </a:cubicBezTo>
                <a:cubicBezTo>
                  <a:pt x="0" y="845"/>
                  <a:pt x="0" y="845"/>
                  <a:pt x="0" y="845"/>
                </a:cubicBezTo>
                <a:cubicBezTo>
                  <a:pt x="0" y="980"/>
                  <a:pt x="108" y="1088"/>
                  <a:pt x="243" y="1088"/>
                </a:cubicBezTo>
                <a:cubicBezTo>
                  <a:pt x="1979" y="1088"/>
                  <a:pt x="1979" y="1088"/>
                  <a:pt x="1979" y="1088"/>
                </a:cubicBezTo>
                <a:cubicBezTo>
                  <a:pt x="2114" y="1088"/>
                  <a:pt x="2222" y="980"/>
                  <a:pt x="2222" y="845"/>
                </a:cubicBezTo>
                <a:cubicBezTo>
                  <a:pt x="2222" y="513"/>
                  <a:pt x="2222" y="513"/>
                  <a:pt x="2222" y="513"/>
                </a:cubicBezTo>
                <a:cubicBezTo>
                  <a:pt x="2222" y="423"/>
                  <a:pt x="2168" y="342"/>
                  <a:pt x="2087" y="297"/>
                </a:cubicBezTo>
                <a:close/>
                <a:moveTo>
                  <a:pt x="2060" y="845"/>
                </a:moveTo>
                <a:lnTo>
                  <a:pt x="2060" y="845"/>
                </a:lnTo>
                <a:cubicBezTo>
                  <a:pt x="2060" y="890"/>
                  <a:pt x="2024" y="926"/>
                  <a:pt x="1979" y="926"/>
                </a:cubicBezTo>
                <a:cubicBezTo>
                  <a:pt x="243" y="926"/>
                  <a:pt x="243" y="926"/>
                  <a:pt x="243" y="926"/>
                </a:cubicBezTo>
                <a:cubicBezTo>
                  <a:pt x="198" y="926"/>
                  <a:pt x="162" y="890"/>
                  <a:pt x="162" y="845"/>
                </a:cubicBezTo>
                <a:cubicBezTo>
                  <a:pt x="162" y="513"/>
                  <a:pt x="162" y="513"/>
                  <a:pt x="162" y="513"/>
                </a:cubicBezTo>
                <a:cubicBezTo>
                  <a:pt x="162" y="486"/>
                  <a:pt x="180" y="459"/>
                  <a:pt x="207" y="441"/>
                </a:cubicBezTo>
                <a:cubicBezTo>
                  <a:pt x="738" y="171"/>
                  <a:pt x="738" y="171"/>
                  <a:pt x="738" y="171"/>
                </a:cubicBezTo>
                <a:cubicBezTo>
                  <a:pt x="747" y="171"/>
                  <a:pt x="756" y="162"/>
                  <a:pt x="774" y="162"/>
                </a:cubicBezTo>
                <a:cubicBezTo>
                  <a:pt x="1457" y="162"/>
                  <a:pt x="1457" y="162"/>
                  <a:pt x="1457" y="162"/>
                </a:cubicBezTo>
                <a:cubicBezTo>
                  <a:pt x="1466" y="162"/>
                  <a:pt x="1475" y="171"/>
                  <a:pt x="1484" y="171"/>
                </a:cubicBezTo>
                <a:cubicBezTo>
                  <a:pt x="2015" y="441"/>
                  <a:pt x="2015" y="441"/>
                  <a:pt x="2015" y="441"/>
                </a:cubicBezTo>
                <a:cubicBezTo>
                  <a:pt x="2042" y="459"/>
                  <a:pt x="2060" y="486"/>
                  <a:pt x="2060" y="513"/>
                </a:cubicBezTo>
                <a:lnTo>
                  <a:pt x="2060" y="84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12" name="CuadroTexto 395">
            <a:extLst>
              <a:ext uri="{FF2B5EF4-FFF2-40B4-BE49-F238E27FC236}">
                <a16:creationId xmlns:a16="http://schemas.microsoft.com/office/drawing/2014/main" id="{44287667-6F23-F64C-976A-EC0F8C91210D}"/>
              </a:ext>
            </a:extLst>
          </p:cNvPr>
          <p:cNvSpPr txBox="1"/>
          <p:nvPr/>
        </p:nvSpPr>
        <p:spPr>
          <a:xfrm flipH="1">
            <a:off x="3966190" y="2650946"/>
            <a:ext cx="1456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Куратор от организации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Freeform 413">
            <a:extLst>
              <a:ext uri="{FF2B5EF4-FFF2-40B4-BE49-F238E27FC236}">
                <a16:creationId xmlns:a16="http://schemas.microsoft.com/office/drawing/2014/main" id="{7F28505B-206A-D44F-8312-1AD7C259C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3304" y="4404511"/>
            <a:ext cx="642968" cy="729191"/>
          </a:xfrm>
          <a:custGeom>
            <a:avLst/>
            <a:gdLst>
              <a:gd name="T0" fmla="*/ 207169 w 1152"/>
              <a:gd name="T1" fmla="*/ 469540 h 1304"/>
              <a:gd name="T2" fmla="*/ 207169 w 1152"/>
              <a:gd name="T3" fmla="*/ 469540 h 1304"/>
              <a:gd name="T4" fmla="*/ 413977 w 1152"/>
              <a:gd name="T5" fmla="*/ 265220 h 1304"/>
              <a:gd name="T6" fmla="*/ 413977 w 1152"/>
              <a:gd name="T7" fmla="*/ 203599 h 1304"/>
              <a:gd name="T8" fmla="*/ 207169 w 1152"/>
              <a:gd name="T9" fmla="*/ 0 h 1304"/>
              <a:gd name="T10" fmla="*/ 0 w 1152"/>
              <a:gd name="T11" fmla="*/ 203599 h 1304"/>
              <a:gd name="T12" fmla="*/ 0 w 1152"/>
              <a:gd name="T13" fmla="*/ 265220 h 1304"/>
              <a:gd name="T14" fmla="*/ 207169 w 1152"/>
              <a:gd name="T15" fmla="*/ 469540 h 1304"/>
              <a:gd name="T16" fmla="*/ 58266 w 1152"/>
              <a:gd name="T17" fmla="*/ 203599 h 1304"/>
              <a:gd name="T18" fmla="*/ 58266 w 1152"/>
              <a:gd name="T19" fmla="*/ 203599 h 1304"/>
              <a:gd name="T20" fmla="*/ 207169 w 1152"/>
              <a:gd name="T21" fmla="*/ 58017 h 1304"/>
              <a:gd name="T22" fmla="*/ 356071 w 1152"/>
              <a:gd name="T23" fmla="*/ 203599 h 1304"/>
              <a:gd name="T24" fmla="*/ 356071 w 1152"/>
              <a:gd name="T25" fmla="*/ 265220 h 1304"/>
              <a:gd name="T26" fmla="*/ 207169 w 1152"/>
              <a:gd name="T27" fmla="*/ 411163 h 1304"/>
              <a:gd name="T28" fmla="*/ 58266 w 1152"/>
              <a:gd name="T29" fmla="*/ 265220 h 1304"/>
              <a:gd name="T30" fmla="*/ 58266 w 1152"/>
              <a:gd name="T31" fmla="*/ 203599 h 130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152" h="1304">
                <a:moveTo>
                  <a:pt x="576" y="1303"/>
                </a:moveTo>
                <a:lnTo>
                  <a:pt x="576" y="1303"/>
                </a:lnTo>
                <a:cubicBezTo>
                  <a:pt x="891" y="1303"/>
                  <a:pt x="1151" y="1051"/>
                  <a:pt x="1151" y="736"/>
                </a:cubicBezTo>
                <a:cubicBezTo>
                  <a:pt x="1151" y="565"/>
                  <a:pt x="1151" y="565"/>
                  <a:pt x="1151" y="565"/>
                </a:cubicBezTo>
                <a:cubicBezTo>
                  <a:pt x="1151" y="251"/>
                  <a:pt x="891" y="0"/>
                  <a:pt x="576" y="0"/>
                </a:cubicBezTo>
                <a:cubicBezTo>
                  <a:pt x="261" y="0"/>
                  <a:pt x="0" y="251"/>
                  <a:pt x="0" y="565"/>
                </a:cubicBezTo>
                <a:cubicBezTo>
                  <a:pt x="0" y="736"/>
                  <a:pt x="0" y="736"/>
                  <a:pt x="0" y="736"/>
                </a:cubicBezTo>
                <a:cubicBezTo>
                  <a:pt x="0" y="1051"/>
                  <a:pt x="261" y="1303"/>
                  <a:pt x="576" y="1303"/>
                </a:cubicBezTo>
                <a:close/>
                <a:moveTo>
                  <a:pt x="162" y="565"/>
                </a:moveTo>
                <a:lnTo>
                  <a:pt x="162" y="565"/>
                </a:lnTo>
                <a:cubicBezTo>
                  <a:pt x="162" y="341"/>
                  <a:pt x="351" y="161"/>
                  <a:pt x="576" y="161"/>
                </a:cubicBezTo>
                <a:cubicBezTo>
                  <a:pt x="801" y="161"/>
                  <a:pt x="990" y="341"/>
                  <a:pt x="990" y="565"/>
                </a:cubicBezTo>
                <a:cubicBezTo>
                  <a:pt x="990" y="736"/>
                  <a:pt x="990" y="736"/>
                  <a:pt x="990" y="736"/>
                </a:cubicBezTo>
                <a:cubicBezTo>
                  <a:pt x="990" y="961"/>
                  <a:pt x="801" y="1141"/>
                  <a:pt x="576" y="1141"/>
                </a:cubicBezTo>
                <a:cubicBezTo>
                  <a:pt x="351" y="1141"/>
                  <a:pt x="162" y="961"/>
                  <a:pt x="162" y="736"/>
                </a:cubicBezTo>
                <a:lnTo>
                  <a:pt x="162" y="56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14" name="Freeform 414">
            <a:extLst>
              <a:ext uri="{FF2B5EF4-FFF2-40B4-BE49-F238E27FC236}">
                <a16:creationId xmlns:a16="http://schemas.microsoft.com/office/drawing/2014/main" id="{4B714A67-2805-E942-9893-8640D0F86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686" y="5192825"/>
            <a:ext cx="1236668" cy="608479"/>
          </a:xfrm>
          <a:custGeom>
            <a:avLst/>
            <a:gdLst>
              <a:gd name="T0" fmla="*/ 751212 w 2214"/>
              <a:gd name="T1" fmla="*/ 106940 h 1089"/>
              <a:gd name="T2" fmla="*/ 751212 w 2214"/>
              <a:gd name="T3" fmla="*/ 106940 h 1089"/>
              <a:gd name="T4" fmla="*/ 560439 w 2214"/>
              <a:gd name="T5" fmla="*/ 9722 h 1089"/>
              <a:gd name="T6" fmla="*/ 521565 w 2214"/>
              <a:gd name="T7" fmla="*/ 0 h 1089"/>
              <a:gd name="T8" fmla="*/ 275360 w 2214"/>
              <a:gd name="T9" fmla="*/ 0 h 1089"/>
              <a:gd name="T10" fmla="*/ 236486 w 2214"/>
              <a:gd name="T11" fmla="*/ 9722 h 1089"/>
              <a:gd name="T12" fmla="*/ 45353 w 2214"/>
              <a:gd name="T13" fmla="*/ 106940 h 1089"/>
              <a:gd name="T14" fmla="*/ 0 w 2214"/>
              <a:gd name="T15" fmla="*/ 184714 h 1089"/>
              <a:gd name="T16" fmla="*/ 0 w 2214"/>
              <a:gd name="T17" fmla="*/ 304256 h 1089"/>
              <a:gd name="T18" fmla="*/ 84228 w 2214"/>
              <a:gd name="T19" fmla="*/ 391752 h 1089"/>
              <a:gd name="T20" fmla="*/ 712337 w 2214"/>
              <a:gd name="T21" fmla="*/ 391752 h 1089"/>
              <a:gd name="T22" fmla="*/ 796565 w 2214"/>
              <a:gd name="T23" fmla="*/ 304256 h 1089"/>
              <a:gd name="T24" fmla="*/ 796565 w 2214"/>
              <a:gd name="T25" fmla="*/ 184714 h 1089"/>
              <a:gd name="T26" fmla="*/ 751212 w 2214"/>
              <a:gd name="T27" fmla="*/ 106940 h 1089"/>
              <a:gd name="T28" fmla="*/ 738253 w 2214"/>
              <a:gd name="T29" fmla="*/ 304256 h 1089"/>
              <a:gd name="T30" fmla="*/ 738253 w 2214"/>
              <a:gd name="T31" fmla="*/ 304256 h 1089"/>
              <a:gd name="T32" fmla="*/ 712337 w 2214"/>
              <a:gd name="T33" fmla="*/ 333421 h 1089"/>
              <a:gd name="T34" fmla="*/ 84228 w 2214"/>
              <a:gd name="T35" fmla="*/ 333421 h 1089"/>
              <a:gd name="T36" fmla="*/ 58312 w 2214"/>
              <a:gd name="T37" fmla="*/ 304256 h 1089"/>
              <a:gd name="T38" fmla="*/ 58312 w 2214"/>
              <a:gd name="T39" fmla="*/ 184714 h 1089"/>
              <a:gd name="T40" fmla="*/ 71270 w 2214"/>
              <a:gd name="T41" fmla="*/ 158789 h 1089"/>
              <a:gd name="T42" fmla="*/ 262402 w 2214"/>
              <a:gd name="T43" fmla="*/ 61571 h 1089"/>
              <a:gd name="T44" fmla="*/ 275360 w 2214"/>
              <a:gd name="T45" fmla="*/ 58331 h 1089"/>
              <a:gd name="T46" fmla="*/ 521565 w 2214"/>
              <a:gd name="T47" fmla="*/ 58331 h 1089"/>
              <a:gd name="T48" fmla="*/ 534523 w 2214"/>
              <a:gd name="T49" fmla="*/ 61571 h 1089"/>
              <a:gd name="T50" fmla="*/ 725295 w 2214"/>
              <a:gd name="T51" fmla="*/ 158789 h 1089"/>
              <a:gd name="T52" fmla="*/ 738253 w 2214"/>
              <a:gd name="T53" fmla="*/ 184714 h 1089"/>
              <a:gd name="T54" fmla="*/ 738253 w 2214"/>
              <a:gd name="T55" fmla="*/ 304256 h 10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214" h="1089">
                <a:moveTo>
                  <a:pt x="2087" y="297"/>
                </a:moveTo>
                <a:lnTo>
                  <a:pt x="2087" y="297"/>
                </a:lnTo>
                <a:cubicBezTo>
                  <a:pt x="1557" y="27"/>
                  <a:pt x="1557" y="27"/>
                  <a:pt x="1557" y="27"/>
                </a:cubicBezTo>
                <a:cubicBezTo>
                  <a:pt x="1521" y="9"/>
                  <a:pt x="1485" y="0"/>
                  <a:pt x="1449" y="0"/>
                </a:cubicBezTo>
                <a:cubicBezTo>
                  <a:pt x="765" y="0"/>
                  <a:pt x="765" y="0"/>
                  <a:pt x="765" y="0"/>
                </a:cubicBezTo>
                <a:cubicBezTo>
                  <a:pt x="729" y="0"/>
                  <a:pt x="693" y="9"/>
                  <a:pt x="657" y="27"/>
                </a:cubicBezTo>
                <a:cubicBezTo>
                  <a:pt x="126" y="297"/>
                  <a:pt x="126" y="297"/>
                  <a:pt x="126" y="297"/>
                </a:cubicBezTo>
                <a:cubicBezTo>
                  <a:pt x="46" y="342"/>
                  <a:pt x="0" y="423"/>
                  <a:pt x="0" y="513"/>
                </a:cubicBezTo>
                <a:cubicBezTo>
                  <a:pt x="0" y="845"/>
                  <a:pt x="0" y="845"/>
                  <a:pt x="0" y="845"/>
                </a:cubicBezTo>
                <a:cubicBezTo>
                  <a:pt x="0" y="980"/>
                  <a:pt x="108" y="1088"/>
                  <a:pt x="234" y="1088"/>
                </a:cubicBezTo>
                <a:cubicBezTo>
                  <a:pt x="1979" y="1088"/>
                  <a:pt x="1979" y="1088"/>
                  <a:pt x="1979" y="1088"/>
                </a:cubicBezTo>
                <a:cubicBezTo>
                  <a:pt x="2105" y="1088"/>
                  <a:pt x="2213" y="980"/>
                  <a:pt x="2213" y="845"/>
                </a:cubicBezTo>
                <a:cubicBezTo>
                  <a:pt x="2213" y="513"/>
                  <a:pt x="2213" y="513"/>
                  <a:pt x="2213" y="513"/>
                </a:cubicBezTo>
                <a:cubicBezTo>
                  <a:pt x="2213" y="423"/>
                  <a:pt x="2168" y="342"/>
                  <a:pt x="2087" y="297"/>
                </a:cubicBezTo>
                <a:close/>
                <a:moveTo>
                  <a:pt x="2051" y="845"/>
                </a:moveTo>
                <a:lnTo>
                  <a:pt x="2051" y="845"/>
                </a:lnTo>
                <a:cubicBezTo>
                  <a:pt x="2051" y="890"/>
                  <a:pt x="2015" y="926"/>
                  <a:pt x="1979" y="926"/>
                </a:cubicBezTo>
                <a:cubicBezTo>
                  <a:pt x="234" y="926"/>
                  <a:pt x="234" y="926"/>
                  <a:pt x="234" y="926"/>
                </a:cubicBezTo>
                <a:cubicBezTo>
                  <a:pt x="198" y="926"/>
                  <a:pt x="162" y="890"/>
                  <a:pt x="162" y="845"/>
                </a:cubicBezTo>
                <a:cubicBezTo>
                  <a:pt x="162" y="513"/>
                  <a:pt x="162" y="513"/>
                  <a:pt x="162" y="513"/>
                </a:cubicBezTo>
                <a:cubicBezTo>
                  <a:pt x="162" y="486"/>
                  <a:pt x="171" y="459"/>
                  <a:pt x="198" y="441"/>
                </a:cubicBezTo>
                <a:cubicBezTo>
                  <a:pt x="729" y="171"/>
                  <a:pt x="729" y="171"/>
                  <a:pt x="729" y="171"/>
                </a:cubicBezTo>
                <a:cubicBezTo>
                  <a:pt x="738" y="171"/>
                  <a:pt x="756" y="162"/>
                  <a:pt x="765" y="162"/>
                </a:cubicBezTo>
                <a:cubicBezTo>
                  <a:pt x="1449" y="162"/>
                  <a:pt x="1449" y="162"/>
                  <a:pt x="1449" y="162"/>
                </a:cubicBezTo>
                <a:cubicBezTo>
                  <a:pt x="1458" y="162"/>
                  <a:pt x="1475" y="171"/>
                  <a:pt x="1485" y="171"/>
                </a:cubicBezTo>
                <a:cubicBezTo>
                  <a:pt x="2015" y="441"/>
                  <a:pt x="2015" y="441"/>
                  <a:pt x="2015" y="441"/>
                </a:cubicBezTo>
                <a:cubicBezTo>
                  <a:pt x="2033" y="459"/>
                  <a:pt x="2051" y="486"/>
                  <a:pt x="2051" y="513"/>
                </a:cubicBezTo>
                <a:lnTo>
                  <a:pt x="2051" y="84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15" name="CuadroTexto 395">
            <a:extLst>
              <a:ext uri="{FF2B5EF4-FFF2-40B4-BE49-F238E27FC236}">
                <a16:creationId xmlns:a16="http://schemas.microsoft.com/office/drawing/2014/main" id="{614852FF-F48D-BD47-8744-5125CABAE8D8}"/>
              </a:ext>
            </a:extLst>
          </p:cNvPr>
          <p:cNvSpPr txBox="1"/>
          <p:nvPr/>
        </p:nvSpPr>
        <p:spPr>
          <a:xfrm flipH="1">
            <a:off x="3776472" y="5785455"/>
            <a:ext cx="1645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z="1600" b="1" dirty="0" smtClean="0"/>
              <a:t>Специалист по кадрам</a:t>
            </a:r>
            <a:endParaRPr lang="en-US" sz="1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479894" y="1483944"/>
            <a:ext cx="330749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Индивидуальные задания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Адаптация и наставничество</a:t>
            </a:r>
            <a:endParaRPr lang="ru-RU" sz="14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Консультации по задачам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Контроль выполнения задач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Планирование нагрузки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Координация действий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Принятие решения о трудоустройстве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21982" y="4644720"/>
            <a:ext cx="348427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Инструктаж по охране труда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Инструктаж о порядке прохождения и сроках стажировки</a:t>
            </a:r>
            <a:endParaRPr lang="ru-RU" sz="14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Правила внутреннего трудового распорядка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Заключение временного ТД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Заработная плата по временному ТД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2" name="CuadroTexto 395">
            <a:extLst>
              <a:ext uri="{FF2B5EF4-FFF2-40B4-BE49-F238E27FC236}">
                <a16:creationId xmlns:a16="http://schemas.microsoft.com/office/drawing/2014/main" id="{44287667-6F23-F64C-976A-EC0F8C91210D}"/>
              </a:ext>
            </a:extLst>
          </p:cNvPr>
          <p:cNvSpPr txBox="1"/>
          <p:nvPr/>
        </p:nvSpPr>
        <p:spPr>
          <a:xfrm flipH="1">
            <a:off x="9756647" y="4613858"/>
            <a:ext cx="1856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Трудовой договор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44598" y="3937584"/>
            <a:ext cx="21705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Обучение и адаптация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Выбор направления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Работа в команде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Срочный контракт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Реальные задачи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bg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648" y="2487168"/>
            <a:ext cx="1825752" cy="2103120"/>
          </a:xfrm>
          <a:prstGeom prst="rect">
            <a:avLst/>
          </a:prstGeom>
        </p:spPr>
      </p:pic>
      <p:sp>
        <p:nvSpPr>
          <p:cNvPr id="27" name="Line 418">
            <a:extLst>
              <a:ext uri="{FF2B5EF4-FFF2-40B4-BE49-F238E27FC236}">
                <a16:creationId xmlns:a16="http://schemas.microsoft.com/office/drawing/2014/main" id="{E750B797-26B3-0647-B9DE-EDEC2977E4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49425" y="3773423"/>
            <a:ext cx="6840000" cy="0"/>
          </a:xfrm>
          <a:prstGeom prst="line">
            <a:avLst/>
          </a:prstGeom>
          <a:noFill/>
          <a:ln w="101600">
            <a:solidFill>
              <a:schemeClr val="tx1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sz="900"/>
          </a:p>
        </p:txBody>
      </p:sp>
      <p:sp>
        <p:nvSpPr>
          <p:cNvPr id="31" name="Freeform 419">
            <a:extLst>
              <a:ext uri="{FF2B5EF4-FFF2-40B4-BE49-F238E27FC236}">
                <a16:creationId xmlns:a16="http://schemas.microsoft.com/office/drawing/2014/main" id="{3FEF24EE-C98E-0640-B50F-DED7FDC43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2080" y="3654552"/>
            <a:ext cx="290809" cy="245501"/>
          </a:xfrm>
          <a:custGeom>
            <a:avLst/>
            <a:gdLst>
              <a:gd name="T0" fmla="*/ 107588 w 298"/>
              <a:gd name="T1" fmla="*/ 45065 h 253"/>
              <a:gd name="T2" fmla="*/ 0 w 298"/>
              <a:gd name="T3" fmla="*/ 90129 h 253"/>
              <a:gd name="T4" fmla="*/ 26082 w 298"/>
              <a:gd name="T5" fmla="*/ 45065 h 253"/>
              <a:gd name="T6" fmla="*/ 0 w 298"/>
              <a:gd name="T7" fmla="*/ 0 h 253"/>
              <a:gd name="T8" fmla="*/ 107588 w 298"/>
              <a:gd name="T9" fmla="*/ 45065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8" h="253">
                <a:moveTo>
                  <a:pt x="297" y="126"/>
                </a:moveTo>
                <a:lnTo>
                  <a:pt x="0" y="252"/>
                </a:lnTo>
                <a:lnTo>
                  <a:pt x="72" y="126"/>
                </a:lnTo>
                <a:lnTo>
                  <a:pt x="0" y="0"/>
                </a:lnTo>
                <a:lnTo>
                  <a:pt x="297" y="126"/>
                </a:lnTo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32" name="Line 418">
            <a:extLst>
              <a:ext uri="{FF2B5EF4-FFF2-40B4-BE49-F238E27FC236}">
                <a16:creationId xmlns:a16="http://schemas.microsoft.com/office/drawing/2014/main" id="{E750B797-26B3-0647-B9DE-EDEC2977E4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34641" y="1984246"/>
            <a:ext cx="27432" cy="3401569"/>
          </a:xfrm>
          <a:prstGeom prst="line">
            <a:avLst/>
          </a:prstGeom>
          <a:noFill/>
          <a:ln w="101600">
            <a:solidFill>
              <a:schemeClr val="tx1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sz="900"/>
          </a:p>
        </p:txBody>
      </p:sp>
      <p:sp>
        <p:nvSpPr>
          <p:cNvPr id="33" name="Line 418">
            <a:extLst>
              <a:ext uri="{FF2B5EF4-FFF2-40B4-BE49-F238E27FC236}">
                <a16:creationId xmlns:a16="http://schemas.microsoft.com/office/drawing/2014/main" id="{E750B797-26B3-0647-B9DE-EDEC2977E47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22448" y="2026918"/>
            <a:ext cx="935735" cy="3050"/>
          </a:xfrm>
          <a:prstGeom prst="line">
            <a:avLst/>
          </a:prstGeom>
          <a:noFill/>
          <a:ln w="101600">
            <a:solidFill>
              <a:schemeClr val="tx1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sz="900"/>
          </a:p>
        </p:txBody>
      </p:sp>
      <p:sp>
        <p:nvSpPr>
          <p:cNvPr id="34" name="Line 418">
            <a:extLst>
              <a:ext uri="{FF2B5EF4-FFF2-40B4-BE49-F238E27FC236}">
                <a16:creationId xmlns:a16="http://schemas.microsoft.com/office/drawing/2014/main" id="{E750B797-26B3-0647-B9DE-EDEC2977E47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01112" y="5343142"/>
            <a:ext cx="935735" cy="3050"/>
          </a:xfrm>
          <a:prstGeom prst="line">
            <a:avLst/>
          </a:prstGeom>
          <a:noFill/>
          <a:ln w="101600">
            <a:solidFill>
              <a:schemeClr val="tx1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sz="900"/>
          </a:p>
        </p:txBody>
      </p:sp>
    </p:spTree>
    <p:extLst>
      <p:ext uri="{BB962C8B-B14F-4D97-AF65-F5344CB8AC3E}">
        <p14:creationId xmlns:p14="http://schemas.microsoft.com/office/powerpoint/2010/main" val="162409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1901" y="185484"/>
            <a:ext cx="7229611" cy="693654"/>
          </a:xfrm>
        </p:spPr>
        <p:txBody>
          <a:bodyPr>
            <a:noAutofit/>
          </a:bodyPr>
          <a:lstStyle/>
          <a:p>
            <a:r>
              <a:rPr lang="ru-RU" sz="3200" dirty="0"/>
              <a:t>Конкурс дипломных проектов 1С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sz="quarter" idx="10"/>
          </p:nvPr>
        </p:nvSpPr>
        <p:spPr>
          <a:xfrm>
            <a:off x="635761" y="1752092"/>
            <a:ext cx="10805312" cy="4729410"/>
          </a:xfrm>
        </p:spPr>
        <p:txBody>
          <a:bodyPr>
            <a:normAutofit lnSpcReduction="10000"/>
          </a:bodyPr>
          <a:lstStyle/>
          <a:p>
            <a:r>
              <a:rPr lang="ru-RU" sz="2200" dirty="0" smtClean="0"/>
              <a:t>Компания БИА готова выступать консультантами по дипломным работам у стажеров.</a:t>
            </a:r>
          </a:p>
          <a:p>
            <a:r>
              <a:rPr lang="ru-RU" sz="2200" dirty="0" smtClean="0"/>
              <a:t>Конкурс проводится среди выпускных </a:t>
            </a:r>
            <a:r>
              <a:rPr lang="ru-RU" sz="2200" dirty="0"/>
              <a:t>квалификационных работ </a:t>
            </a:r>
            <a:r>
              <a:rPr lang="ru-RU" sz="2200" dirty="0" smtClean="0"/>
              <a:t>(ВКР) с </a:t>
            </a:r>
            <a:r>
              <a:rPr lang="ru-RU" sz="2200" dirty="0"/>
              <a:t>использованием программных продуктов «1С</a:t>
            </a:r>
            <a:r>
              <a:rPr lang="ru-RU" sz="2200" dirty="0" smtClean="0"/>
              <a:t>».</a:t>
            </a:r>
          </a:p>
          <a:p>
            <a:r>
              <a:rPr lang="ru-RU" sz="2200" dirty="0" smtClean="0"/>
              <a:t>После защиты дипломной работы,  необходимо заполнить анкету и опубликовать проект  на ресурсе 1С.</a:t>
            </a:r>
          </a:p>
          <a:p>
            <a:r>
              <a:rPr lang="ru-RU" sz="2200" dirty="0"/>
              <a:t>После публикации </a:t>
            </a:r>
            <a:r>
              <a:rPr lang="ru-RU" sz="2200" dirty="0" smtClean="0"/>
              <a:t>дипломный </a:t>
            </a:r>
            <a:r>
              <a:rPr lang="ru-RU" sz="2200" dirty="0"/>
              <a:t>проект будет оцениваться членами жюри.</a:t>
            </a:r>
          </a:p>
          <a:p>
            <a:r>
              <a:rPr lang="ru-RU" sz="2200" dirty="0" smtClean="0"/>
              <a:t>Оценка работ ведется на уровне региона, федерального округа и</a:t>
            </a:r>
            <a:r>
              <a:rPr lang="ru-RU" sz="2200" dirty="0"/>
              <a:t> </a:t>
            </a:r>
            <a:r>
              <a:rPr lang="ru-RU" sz="2200" dirty="0" smtClean="0"/>
              <a:t> страны.</a:t>
            </a:r>
          </a:p>
          <a:p>
            <a:r>
              <a:rPr lang="ru-RU" sz="2200" b="1" dirty="0"/>
              <a:t>Этапы </a:t>
            </a:r>
            <a:r>
              <a:rPr lang="ru-RU" sz="2200" b="1" dirty="0" smtClean="0"/>
              <a:t>конкурса:</a:t>
            </a:r>
            <a:endParaRPr lang="ru-RU" sz="22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1"/>
                </a:solidFill>
              </a:rPr>
              <a:t>приём </a:t>
            </a:r>
            <a:r>
              <a:rPr lang="ru-RU" sz="2200" dirty="0">
                <a:solidFill>
                  <a:schemeClr val="bg1"/>
                </a:solidFill>
              </a:rPr>
              <a:t>заявок;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1"/>
                </a:solidFill>
              </a:rPr>
              <a:t>оценка </a:t>
            </a:r>
            <a:r>
              <a:rPr lang="ru-RU" sz="2200" dirty="0">
                <a:solidFill>
                  <a:schemeClr val="bg1"/>
                </a:solidFill>
              </a:rPr>
              <a:t>проектов жюри конкурса;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1"/>
                </a:solidFill>
              </a:rPr>
              <a:t>публикация </a:t>
            </a:r>
            <a:r>
              <a:rPr lang="ru-RU" sz="2200" dirty="0">
                <a:solidFill>
                  <a:schemeClr val="bg1"/>
                </a:solidFill>
              </a:rPr>
              <a:t>итогов и определение победителей;</a:t>
            </a:r>
          </a:p>
          <a:p>
            <a:endParaRPr lang="ru-RU" sz="2200" dirty="0" smtClean="0"/>
          </a:p>
          <a:p>
            <a:r>
              <a:rPr lang="ru-RU" sz="2200" dirty="0" smtClean="0"/>
              <a:t>Победители </a:t>
            </a:r>
            <a:r>
              <a:rPr lang="ru-RU" sz="2200" dirty="0"/>
              <a:t>(и выпускники-авторы работ, и их научные руководители) получат награды.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5E20F-8E60-48C7-ABD1-78EDCB46D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901" y="185484"/>
            <a:ext cx="7284475" cy="693654"/>
          </a:xfrm>
        </p:spPr>
        <p:txBody>
          <a:bodyPr>
            <a:normAutofit/>
          </a:bodyPr>
          <a:lstStyle/>
          <a:p>
            <a:r>
              <a:rPr lang="ru-RU" sz="3000" dirty="0"/>
              <a:t>Наш опыт трудоустройства студентов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84C8E8D9-909A-4F05-959A-2D146AE2716B}"/>
              </a:ext>
            </a:extLst>
          </p:cNvPr>
          <p:cNvSpPr txBox="1">
            <a:spLocks/>
          </p:cNvSpPr>
          <p:nvPr/>
        </p:nvSpPr>
        <p:spPr>
          <a:xfrm>
            <a:off x="1099231" y="1863223"/>
            <a:ext cx="9343217" cy="797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В рамках программы «Корпоративного университета 1С»:</a:t>
            </a:r>
          </a:p>
          <a:p>
            <a:pPr algn="ctr"/>
            <a:endParaRPr lang="ru-RU" sz="2400" dirty="0" smtClean="0"/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84C8E8D9-909A-4F05-959A-2D146AE2716B}"/>
              </a:ext>
            </a:extLst>
          </p:cNvPr>
          <p:cNvSpPr txBox="1">
            <a:spLocks/>
          </p:cNvSpPr>
          <p:nvPr/>
        </p:nvSpPr>
        <p:spPr>
          <a:xfrm>
            <a:off x="1110366" y="2601772"/>
            <a:ext cx="10770738" cy="3082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ru-RU" sz="2400" dirty="0" smtClean="0"/>
              <a:t>прошли обучение порядка </a:t>
            </a:r>
            <a:r>
              <a:rPr lang="ru-RU" sz="2400" b="1" dirty="0" smtClean="0">
                <a:solidFill>
                  <a:srgbClr val="C00000"/>
                </a:solidFill>
              </a:rPr>
              <a:t>70</a:t>
            </a:r>
            <a:r>
              <a:rPr lang="ru-RU" sz="2400" dirty="0" smtClean="0"/>
              <a:t> студентов,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п</a:t>
            </a:r>
            <a:r>
              <a:rPr lang="ru-RU" sz="2400" dirty="0" smtClean="0"/>
              <a:t>рошли производственную практику порядка </a:t>
            </a:r>
            <a:r>
              <a:rPr lang="ru-RU" sz="2400" b="1" dirty="0" smtClean="0">
                <a:solidFill>
                  <a:srgbClr val="C00000"/>
                </a:solidFill>
              </a:rPr>
              <a:t>50</a:t>
            </a:r>
            <a:r>
              <a:rPr lang="ru-RU" sz="2400" dirty="0" smtClean="0"/>
              <a:t> студентов,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участвовали в стажерских программах порядка </a:t>
            </a:r>
            <a:r>
              <a:rPr lang="ru-RU" sz="2400" b="1" dirty="0" smtClean="0">
                <a:solidFill>
                  <a:srgbClr val="C00000"/>
                </a:solidFill>
              </a:rPr>
              <a:t>10</a:t>
            </a:r>
            <a:r>
              <a:rPr lang="ru-RU" sz="2400" dirty="0" smtClean="0"/>
              <a:t> студентов,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трудоустроились в другие компании в рамках совместных программ «1С Северо-Запад», порядка </a:t>
            </a:r>
            <a:r>
              <a:rPr lang="ru-RU" sz="2400" b="1" dirty="0" smtClean="0">
                <a:solidFill>
                  <a:srgbClr val="C00000"/>
                </a:solidFill>
              </a:rPr>
              <a:t>60</a:t>
            </a:r>
            <a:r>
              <a:rPr lang="ru-RU" sz="2400" dirty="0" smtClean="0"/>
              <a:t> студентов</a:t>
            </a:r>
            <a:endParaRPr lang="ru-RU" sz="24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728133" y="5117743"/>
            <a:ext cx="4757499" cy="1400288"/>
            <a:chOff x="3728133" y="5117743"/>
            <a:chExt cx="4757499" cy="1216915"/>
          </a:xfrm>
        </p:grpSpPr>
        <p:sp>
          <p:nvSpPr>
            <p:cNvPr id="13" name="Freeform 409">
              <a:extLst>
                <a:ext uri="{FF2B5EF4-FFF2-40B4-BE49-F238E27FC236}">
                  <a16:creationId xmlns:a16="http://schemas.microsoft.com/office/drawing/2014/main" id="{C7FC8E16-3DA1-004A-87C7-33D18340A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6372" y="5117743"/>
              <a:ext cx="466711" cy="431488"/>
            </a:xfrm>
            <a:custGeom>
              <a:avLst/>
              <a:gdLst>
                <a:gd name="T0" fmla="*/ 203603 w 1143"/>
                <a:gd name="T1" fmla="*/ 469540 h 1304"/>
                <a:gd name="T2" fmla="*/ 203603 w 1143"/>
                <a:gd name="T3" fmla="*/ 469540 h 1304"/>
                <a:gd name="T4" fmla="*/ 410803 w 1143"/>
                <a:gd name="T5" fmla="*/ 265220 h 1304"/>
                <a:gd name="T6" fmla="*/ 410803 w 1143"/>
                <a:gd name="T7" fmla="*/ 203599 h 1304"/>
                <a:gd name="T8" fmla="*/ 203603 w 1143"/>
                <a:gd name="T9" fmla="*/ 0 h 1304"/>
                <a:gd name="T10" fmla="*/ 0 w 1143"/>
                <a:gd name="T11" fmla="*/ 203599 h 1304"/>
                <a:gd name="T12" fmla="*/ 0 w 1143"/>
                <a:gd name="T13" fmla="*/ 265220 h 1304"/>
                <a:gd name="T14" fmla="*/ 203603 w 1143"/>
                <a:gd name="T15" fmla="*/ 469540 h 1304"/>
                <a:gd name="T16" fmla="*/ 57915 w 1143"/>
                <a:gd name="T17" fmla="*/ 203599 h 1304"/>
                <a:gd name="T18" fmla="*/ 57915 w 1143"/>
                <a:gd name="T19" fmla="*/ 203599 h 1304"/>
                <a:gd name="T20" fmla="*/ 203603 w 1143"/>
                <a:gd name="T21" fmla="*/ 58017 h 1304"/>
                <a:gd name="T22" fmla="*/ 352528 w 1143"/>
                <a:gd name="T23" fmla="*/ 203599 h 1304"/>
                <a:gd name="T24" fmla="*/ 352528 w 1143"/>
                <a:gd name="T25" fmla="*/ 265220 h 1304"/>
                <a:gd name="T26" fmla="*/ 203603 w 1143"/>
                <a:gd name="T27" fmla="*/ 411163 h 1304"/>
                <a:gd name="T28" fmla="*/ 57915 w 1143"/>
                <a:gd name="T29" fmla="*/ 265220 h 1304"/>
                <a:gd name="T30" fmla="*/ 57915 w 1143"/>
                <a:gd name="T31" fmla="*/ 203599 h 130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43" h="1304">
                  <a:moveTo>
                    <a:pt x="566" y="1303"/>
                  </a:moveTo>
                  <a:lnTo>
                    <a:pt x="566" y="1303"/>
                  </a:lnTo>
                  <a:cubicBezTo>
                    <a:pt x="881" y="1303"/>
                    <a:pt x="1142" y="1051"/>
                    <a:pt x="1142" y="736"/>
                  </a:cubicBezTo>
                  <a:cubicBezTo>
                    <a:pt x="1142" y="565"/>
                    <a:pt x="1142" y="565"/>
                    <a:pt x="1142" y="565"/>
                  </a:cubicBezTo>
                  <a:cubicBezTo>
                    <a:pt x="1142" y="251"/>
                    <a:pt x="881" y="0"/>
                    <a:pt x="566" y="0"/>
                  </a:cubicBezTo>
                  <a:cubicBezTo>
                    <a:pt x="252" y="0"/>
                    <a:pt x="0" y="251"/>
                    <a:pt x="0" y="565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1051"/>
                    <a:pt x="252" y="1303"/>
                    <a:pt x="566" y="1303"/>
                  </a:cubicBezTo>
                  <a:close/>
                  <a:moveTo>
                    <a:pt x="161" y="565"/>
                  </a:moveTo>
                  <a:lnTo>
                    <a:pt x="161" y="565"/>
                  </a:lnTo>
                  <a:cubicBezTo>
                    <a:pt x="161" y="341"/>
                    <a:pt x="341" y="161"/>
                    <a:pt x="566" y="161"/>
                  </a:cubicBezTo>
                  <a:cubicBezTo>
                    <a:pt x="791" y="161"/>
                    <a:pt x="980" y="341"/>
                    <a:pt x="980" y="565"/>
                  </a:cubicBezTo>
                  <a:cubicBezTo>
                    <a:pt x="980" y="736"/>
                    <a:pt x="980" y="736"/>
                    <a:pt x="980" y="736"/>
                  </a:cubicBezTo>
                  <a:cubicBezTo>
                    <a:pt x="980" y="961"/>
                    <a:pt x="791" y="1141"/>
                    <a:pt x="566" y="1141"/>
                  </a:cubicBezTo>
                  <a:cubicBezTo>
                    <a:pt x="341" y="1141"/>
                    <a:pt x="161" y="961"/>
                    <a:pt x="161" y="736"/>
                  </a:cubicBezTo>
                  <a:lnTo>
                    <a:pt x="161" y="56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 sz="900" dirty="0"/>
            </a:p>
          </p:txBody>
        </p:sp>
        <p:sp>
          <p:nvSpPr>
            <p:cNvPr id="14" name="Freeform 410">
              <a:extLst>
                <a:ext uri="{FF2B5EF4-FFF2-40B4-BE49-F238E27FC236}">
                  <a16:creationId xmlns:a16="http://schemas.microsoft.com/office/drawing/2014/main" id="{A916B6AE-0D41-8948-A7F3-67651B0BA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4731" y="5584216"/>
              <a:ext cx="904589" cy="360059"/>
            </a:xfrm>
            <a:custGeom>
              <a:avLst/>
              <a:gdLst>
                <a:gd name="T0" fmla="*/ 751551 w 2213"/>
                <a:gd name="T1" fmla="*/ 106940 h 1089"/>
                <a:gd name="T2" fmla="*/ 751551 w 2213"/>
                <a:gd name="T3" fmla="*/ 106940 h 1089"/>
                <a:gd name="T4" fmla="*/ 560332 w 2213"/>
                <a:gd name="T5" fmla="*/ 9722 h 1089"/>
                <a:gd name="T6" fmla="*/ 521440 w 2213"/>
                <a:gd name="T7" fmla="*/ 0 h 1089"/>
                <a:gd name="T8" fmla="*/ 275125 w 2213"/>
                <a:gd name="T9" fmla="*/ 0 h 1089"/>
                <a:gd name="T10" fmla="*/ 236593 w 2213"/>
                <a:gd name="T11" fmla="*/ 9722 h 1089"/>
                <a:gd name="T12" fmla="*/ 45374 w 2213"/>
                <a:gd name="T13" fmla="*/ 106940 h 1089"/>
                <a:gd name="T14" fmla="*/ 0 w 2213"/>
                <a:gd name="T15" fmla="*/ 184714 h 1089"/>
                <a:gd name="T16" fmla="*/ 0 w 2213"/>
                <a:gd name="T17" fmla="*/ 304256 h 1089"/>
                <a:gd name="T18" fmla="*/ 84266 w 2213"/>
                <a:gd name="T19" fmla="*/ 391752 h 1089"/>
                <a:gd name="T20" fmla="*/ 712659 w 2213"/>
                <a:gd name="T21" fmla="*/ 391752 h 1089"/>
                <a:gd name="T22" fmla="*/ 796565 w 2213"/>
                <a:gd name="T23" fmla="*/ 304256 h 1089"/>
                <a:gd name="T24" fmla="*/ 796565 w 2213"/>
                <a:gd name="T25" fmla="*/ 184714 h 1089"/>
                <a:gd name="T26" fmla="*/ 751551 w 2213"/>
                <a:gd name="T27" fmla="*/ 106940 h 1089"/>
                <a:gd name="T28" fmla="*/ 738587 w 2213"/>
                <a:gd name="T29" fmla="*/ 304256 h 1089"/>
                <a:gd name="T30" fmla="*/ 738587 w 2213"/>
                <a:gd name="T31" fmla="*/ 304256 h 1089"/>
                <a:gd name="T32" fmla="*/ 712659 w 2213"/>
                <a:gd name="T33" fmla="*/ 333421 h 1089"/>
                <a:gd name="T34" fmla="*/ 84266 w 2213"/>
                <a:gd name="T35" fmla="*/ 333421 h 1089"/>
                <a:gd name="T36" fmla="*/ 58338 w 2213"/>
                <a:gd name="T37" fmla="*/ 304256 h 1089"/>
                <a:gd name="T38" fmla="*/ 58338 w 2213"/>
                <a:gd name="T39" fmla="*/ 184714 h 1089"/>
                <a:gd name="T40" fmla="*/ 74543 w 2213"/>
                <a:gd name="T41" fmla="*/ 158789 h 1089"/>
                <a:gd name="T42" fmla="*/ 262161 w 2213"/>
                <a:gd name="T43" fmla="*/ 61571 h 1089"/>
                <a:gd name="T44" fmla="*/ 275125 w 2213"/>
                <a:gd name="T45" fmla="*/ 58331 h 1089"/>
                <a:gd name="T46" fmla="*/ 521440 w 2213"/>
                <a:gd name="T47" fmla="*/ 58331 h 1089"/>
                <a:gd name="T48" fmla="*/ 534404 w 2213"/>
                <a:gd name="T49" fmla="*/ 61571 h 1089"/>
                <a:gd name="T50" fmla="*/ 725623 w 2213"/>
                <a:gd name="T51" fmla="*/ 158789 h 1089"/>
                <a:gd name="T52" fmla="*/ 738587 w 2213"/>
                <a:gd name="T53" fmla="*/ 184714 h 1089"/>
                <a:gd name="T54" fmla="*/ 738587 w 2213"/>
                <a:gd name="T55" fmla="*/ 304256 h 108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13" h="1089">
                  <a:moveTo>
                    <a:pt x="2087" y="297"/>
                  </a:moveTo>
                  <a:lnTo>
                    <a:pt x="2087" y="297"/>
                  </a:lnTo>
                  <a:cubicBezTo>
                    <a:pt x="1556" y="27"/>
                    <a:pt x="1556" y="27"/>
                    <a:pt x="1556" y="27"/>
                  </a:cubicBezTo>
                  <a:cubicBezTo>
                    <a:pt x="1520" y="9"/>
                    <a:pt x="1484" y="0"/>
                    <a:pt x="1448" y="0"/>
                  </a:cubicBezTo>
                  <a:cubicBezTo>
                    <a:pt x="764" y="0"/>
                    <a:pt x="764" y="0"/>
                    <a:pt x="764" y="0"/>
                  </a:cubicBezTo>
                  <a:cubicBezTo>
                    <a:pt x="728" y="0"/>
                    <a:pt x="693" y="9"/>
                    <a:pt x="657" y="27"/>
                  </a:cubicBezTo>
                  <a:cubicBezTo>
                    <a:pt x="126" y="297"/>
                    <a:pt x="126" y="297"/>
                    <a:pt x="126" y="297"/>
                  </a:cubicBezTo>
                  <a:cubicBezTo>
                    <a:pt x="45" y="342"/>
                    <a:pt x="0" y="423"/>
                    <a:pt x="0" y="513"/>
                  </a:cubicBezTo>
                  <a:cubicBezTo>
                    <a:pt x="0" y="845"/>
                    <a:pt x="0" y="845"/>
                    <a:pt x="0" y="845"/>
                  </a:cubicBezTo>
                  <a:cubicBezTo>
                    <a:pt x="0" y="980"/>
                    <a:pt x="108" y="1088"/>
                    <a:pt x="234" y="1088"/>
                  </a:cubicBezTo>
                  <a:cubicBezTo>
                    <a:pt x="1979" y="1088"/>
                    <a:pt x="1979" y="1088"/>
                    <a:pt x="1979" y="1088"/>
                  </a:cubicBezTo>
                  <a:cubicBezTo>
                    <a:pt x="2113" y="1088"/>
                    <a:pt x="2212" y="980"/>
                    <a:pt x="2212" y="845"/>
                  </a:cubicBezTo>
                  <a:cubicBezTo>
                    <a:pt x="2212" y="513"/>
                    <a:pt x="2212" y="513"/>
                    <a:pt x="2212" y="513"/>
                  </a:cubicBezTo>
                  <a:cubicBezTo>
                    <a:pt x="2212" y="423"/>
                    <a:pt x="2168" y="342"/>
                    <a:pt x="2087" y="297"/>
                  </a:cubicBezTo>
                  <a:close/>
                  <a:moveTo>
                    <a:pt x="2051" y="845"/>
                  </a:moveTo>
                  <a:lnTo>
                    <a:pt x="2051" y="845"/>
                  </a:lnTo>
                  <a:cubicBezTo>
                    <a:pt x="2051" y="890"/>
                    <a:pt x="2024" y="926"/>
                    <a:pt x="1979" y="926"/>
                  </a:cubicBezTo>
                  <a:cubicBezTo>
                    <a:pt x="234" y="926"/>
                    <a:pt x="234" y="926"/>
                    <a:pt x="234" y="926"/>
                  </a:cubicBezTo>
                  <a:cubicBezTo>
                    <a:pt x="198" y="926"/>
                    <a:pt x="162" y="890"/>
                    <a:pt x="162" y="845"/>
                  </a:cubicBezTo>
                  <a:cubicBezTo>
                    <a:pt x="162" y="513"/>
                    <a:pt x="162" y="513"/>
                    <a:pt x="162" y="513"/>
                  </a:cubicBezTo>
                  <a:cubicBezTo>
                    <a:pt x="162" y="486"/>
                    <a:pt x="180" y="459"/>
                    <a:pt x="207" y="441"/>
                  </a:cubicBezTo>
                  <a:cubicBezTo>
                    <a:pt x="728" y="171"/>
                    <a:pt x="728" y="171"/>
                    <a:pt x="728" y="171"/>
                  </a:cubicBezTo>
                  <a:cubicBezTo>
                    <a:pt x="737" y="171"/>
                    <a:pt x="756" y="162"/>
                    <a:pt x="764" y="162"/>
                  </a:cubicBezTo>
                  <a:cubicBezTo>
                    <a:pt x="1448" y="162"/>
                    <a:pt x="1448" y="162"/>
                    <a:pt x="1448" y="162"/>
                  </a:cubicBezTo>
                  <a:cubicBezTo>
                    <a:pt x="1466" y="162"/>
                    <a:pt x="1475" y="171"/>
                    <a:pt x="1484" y="171"/>
                  </a:cubicBezTo>
                  <a:cubicBezTo>
                    <a:pt x="2015" y="441"/>
                    <a:pt x="2015" y="441"/>
                    <a:pt x="2015" y="441"/>
                  </a:cubicBezTo>
                  <a:cubicBezTo>
                    <a:pt x="2042" y="459"/>
                    <a:pt x="2051" y="486"/>
                    <a:pt x="2051" y="513"/>
                  </a:cubicBezTo>
                  <a:lnTo>
                    <a:pt x="2051" y="84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 sz="900"/>
            </a:p>
          </p:txBody>
        </p:sp>
        <p:sp>
          <p:nvSpPr>
            <p:cNvPr id="15" name="Freeform 411">
              <a:extLst>
                <a:ext uri="{FF2B5EF4-FFF2-40B4-BE49-F238E27FC236}">
                  <a16:creationId xmlns:a16="http://schemas.microsoft.com/office/drawing/2014/main" id="{9D1C3766-7B50-7842-9CFC-B8FEF1385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481" y="5117743"/>
              <a:ext cx="466709" cy="431488"/>
            </a:xfrm>
            <a:custGeom>
              <a:avLst/>
              <a:gdLst>
                <a:gd name="T0" fmla="*/ 206840 w 1143"/>
                <a:gd name="T1" fmla="*/ 469540 h 1304"/>
                <a:gd name="T2" fmla="*/ 206840 w 1143"/>
                <a:gd name="T3" fmla="*/ 469540 h 1304"/>
                <a:gd name="T4" fmla="*/ 410802 w 1143"/>
                <a:gd name="T5" fmla="*/ 265220 h 1304"/>
                <a:gd name="T6" fmla="*/ 410802 w 1143"/>
                <a:gd name="T7" fmla="*/ 203599 h 1304"/>
                <a:gd name="T8" fmla="*/ 206840 w 1143"/>
                <a:gd name="T9" fmla="*/ 0 h 1304"/>
                <a:gd name="T10" fmla="*/ 0 w 1143"/>
                <a:gd name="T11" fmla="*/ 203599 h 1304"/>
                <a:gd name="T12" fmla="*/ 0 w 1143"/>
                <a:gd name="T13" fmla="*/ 265220 h 1304"/>
                <a:gd name="T14" fmla="*/ 206840 w 1143"/>
                <a:gd name="T15" fmla="*/ 469540 h 1304"/>
                <a:gd name="T16" fmla="*/ 58275 w 1143"/>
                <a:gd name="T17" fmla="*/ 203599 h 1304"/>
                <a:gd name="T18" fmla="*/ 58275 w 1143"/>
                <a:gd name="T19" fmla="*/ 203599 h 1304"/>
                <a:gd name="T20" fmla="*/ 206840 w 1143"/>
                <a:gd name="T21" fmla="*/ 58017 h 1304"/>
                <a:gd name="T22" fmla="*/ 352527 w 1143"/>
                <a:gd name="T23" fmla="*/ 203599 h 1304"/>
                <a:gd name="T24" fmla="*/ 352527 w 1143"/>
                <a:gd name="T25" fmla="*/ 265220 h 1304"/>
                <a:gd name="T26" fmla="*/ 206840 w 1143"/>
                <a:gd name="T27" fmla="*/ 411163 h 1304"/>
                <a:gd name="T28" fmla="*/ 58275 w 1143"/>
                <a:gd name="T29" fmla="*/ 265220 h 1304"/>
                <a:gd name="T30" fmla="*/ 58275 w 1143"/>
                <a:gd name="T31" fmla="*/ 203599 h 130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43" h="1304">
                  <a:moveTo>
                    <a:pt x="575" y="1303"/>
                  </a:moveTo>
                  <a:lnTo>
                    <a:pt x="575" y="1303"/>
                  </a:lnTo>
                  <a:cubicBezTo>
                    <a:pt x="890" y="1303"/>
                    <a:pt x="1142" y="1051"/>
                    <a:pt x="1142" y="736"/>
                  </a:cubicBezTo>
                  <a:cubicBezTo>
                    <a:pt x="1142" y="565"/>
                    <a:pt x="1142" y="565"/>
                    <a:pt x="1142" y="565"/>
                  </a:cubicBezTo>
                  <a:cubicBezTo>
                    <a:pt x="1142" y="251"/>
                    <a:pt x="890" y="0"/>
                    <a:pt x="575" y="0"/>
                  </a:cubicBezTo>
                  <a:cubicBezTo>
                    <a:pt x="252" y="0"/>
                    <a:pt x="0" y="251"/>
                    <a:pt x="0" y="565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1051"/>
                    <a:pt x="252" y="1303"/>
                    <a:pt x="575" y="1303"/>
                  </a:cubicBezTo>
                  <a:close/>
                  <a:moveTo>
                    <a:pt x="162" y="565"/>
                  </a:moveTo>
                  <a:lnTo>
                    <a:pt x="162" y="565"/>
                  </a:lnTo>
                  <a:cubicBezTo>
                    <a:pt x="162" y="341"/>
                    <a:pt x="342" y="161"/>
                    <a:pt x="575" y="161"/>
                  </a:cubicBezTo>
                  <a:cubicBezTo>
                    <a:pt x="800" y="161"/>
                    <a:pt x="980" y="341"/>
                    <a:pt x="980" y="565"/>
                  </a:cubicBezTo>
                  <a:cubicBezTo>
                    <a:pt x="980" y="736"/>
                    <a:pt x="980" y="736"/>
                    <a:pt x="980" y="736"/>
                  </a:cubicBezTo>
                  <a:cubicBezTo>
                    <a:pt x="980" y="961"/>
                    <a:pt x="800" y="1141"/>
                    <a:pt x="575" y="1141"/>
                  </a:cubicBezTo>
                  <a:cubicBezTo>
                    <a:pt x="342" y="1141"/>
                    <a:pt x="162" y="961"/>
                    <a:pt x="162" y="736"/>
                  </a:cubicBezTo>
                  <a:lnTo>
                    <a:pt x="162" y="56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 sz="900"/>
            </a:p>
          </p:txBody>
        </p:sp>
        <p:sp>
          <p:nvSpPr>
            <p:cNvPr id="16" name="Freeform 412">
              <a:extLst>
                <a:ext uri="{FF2B5EF4-FFF2-40B4-BE49-F238E27FC236}">
                  <a16:creationId xmlns:a16="http://schemas.microsoft.com/office/drawing/2014/main" id="{79CDB164-237B-1A49-8CB1-E93659F06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0838" y="5584216"/>
              <a:ext cx="908193" cy="360059"/>
            </a:xfrm>
            <a:custGeom>
              <a:avLst/>
              <a:gdLst>
                <a:gd name="T0" fmla="*/ 751151 w 2223"/>
                <a:gd name="T1" fmla="*/ 106940 h 1089"/>
                <a:gd name="T2" fmla="*/ 751151 w 2223"/>
                <a:gd name="T3" fmla="*/ 106940 h 1089"/>
                <a:gd name="T4" fmla="*/ 563273 w 2223"/>
                <a:gd name="T5" fmla="*/ 9722 h 1089"/>
                <a:gd name="T6" fmla="*/ 524402 w 2223"/>
                <a:gd name="T7" fmla="*/ 0 h 1089"/>
                <a:gd name="T8" fmla="*/ 278577 w 2223"/>
                <a:gd name="T9" fmla="*/ 0 h 1089"/>
                <a:gd name="T10" fmla="*/ 239706 w 2223"/>
                <a:gd name="T11" fmla="*/ 9722 h 1089"/>
                <a:gd name="T12" fmla="*/ 48589 w 2223"/>
                <a:gd name="T13" fmla="*/ 106940 h 1089"/>
                <a:gd name="T14" fmla="*/ 0 w 2223"/>
                <a:gd name="T15" fmla="*/ 184714 h 1089"/>
                <a:gd name="T16" fmla="*/ 0 w 2223"/>
                <a:gd name="T17" fmla="*/ 304256 h 1089"/>
                <a:gd name="T18" fmla="*/ 87460 w 2223"/>
                <a:gd name="T19" fmla="*/ 391752 h 1089"/>
                <a:gd name="T20" fmla="*/ 712280 w 2223"/>
                <a:gd name="T21" fmla="*/ 391752 h 1089"/>
                <a:gd name="T22" fmla="*/ 799740 w 2223"/>
                <a:gd name="T23" fmla="*/ 304256 h 1089"/>
                <a:gd name="T24" fmla="*/ 799740 w 2223"/>
                <a:gd name="T25" fmla="*/ 184714 h 1089"/>
                <a:gd name="T26" fmla="*/ 751151 w 2223"/>
                <a:gd name="T27" fmla="*/ 106940 h 1089"/>
                <a:gd name="T28" fmla="*/ 741433 w 2223"/>
                <a:gd name="T29" fmla="*/ 304256 h 1089"/>
                <a:gd name="T30" fmla="*/ 741433 w 2223"/>
                <a:gd name="T31" fmla="*/ 304256 h 1089"/>
                <a:gd name="T32" fmla="*/ 712280 w 2223"/>
                <a:gd name="T33" fmla="*/ 333421 h 1089"/>
                <a:gd name="T34" fmla="*/ 87460 w 2223"/>
                <a:gd name="T35" fmla="*/ 333421 h 1089"/>
                <a:gd name="T36" fmla="*/ 58307 w 2223"/>
                <a:gd name="T37" fmla="*/ 304256 h 1089"/>
                <a:gd name="T38" fmla="*/ 58307 w 2223"/>
                <a:gd name="T39" fmla="*/ 184714 h 1089"/>
                <a:gd name="T40" fmla="*/ 74503 w 2223"/>
                <a:gd name="T41" fmla="*/ 158789 h 1089"/>
                <a:gd name="T42" fmla="*/ 265620 w 2223"/>
                <a:gd name="T43" fmla="*/ 61571 h 1089"/>
                <a:gd name="T44" fmla="*/ 278577 w 2223"/>
                <a:gd name="T45" fmla="*/ 58331 h 1089"/>
                <a:gd name="T46" fmla="*/ 524402 w 2223"/>
                <a:gd name="T47" fmla="*/ 58331 h 1089"/>
                <a:gd name="T48" fmla="*/ 534120 w 2223"/>
                <a:gd name="T49" fmla="*/ 61571 h 1089"/>
                <a:gd name="T50" fmla="*/ 725237 w 2223"/>
                <a:gd name="T51" fmla="*/ 158789 h 1089"/>
                <a:gd name="T52" fmla="*/ 741433 w 2223"/>
                <a:gd name="T53" fmla="*/ 184714 h 1089"/>
                <a:gd name="T54" fmla="*/ 741433 w 2223"/>
                <a:gd name="T55" fmla="*/ 304256 h 108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23" h="1089">
                  <a:moveTo>
                    <a:pt x="2087" y="297"/>
                  </a:moveTo>
                  <a:lnTo>
                    <a:pt x="2087" y="297"/>
                  </a:lnTo>
                  <a:cubicBezTo>
                    <a:pt x="1565" y="27"/>
                    <a:pt x="1565" y="27"/>
                    <a:pt x="1565" y="27"/>
                  </a:cubicBezTo>
                  <a:cubicBezTo>
                    <a:pt x="1529" y="9"/>
                    <a:pt x="1493" y="0"/>
                    <a:pt x="1457" y="0"/>
                  </a:cubicBezTo>
                  <a:cubicBezTo>
                    <a:pt x="774" y="0"/>
                    <a:pt x="774" y="0"/>
                    <a:pt x="774" y="0"/>
                  </a:cubicBezTo>
                  <a:cubicBezTo>
                    <a:pt x="729" y="0"/>
                    <a:pt x="693" y="9"/>
                    <a:pt x="666" y="27"/>
                  </a:cubicBezTo>
                  <a:cubicBezTo>
                    <a:pt x="135" y="297"/>
                    <a:pt x="135" y="297"/>
                    <a:pt x="135" y="297"/>
                  </a:cubicBezTo>
                  <a:cubicBezTo>
                    <a:pt x="54" y="342"/>
                    <a:pt x="0" y="423"/>
                    <a:pt x="0" y="513"/>
                  </a:cubicBezTo>
                  <a:cubicBezTo>
                    <a:pt x="0" y="845"/>
                    <a:pt x="0" y="845"/>
                    <a:pt x="0" y="845"/>
                  </a:cubicBezTo>
                  <a:cubicBezTo>
                    <a:pt x="0" y="980"/>
                    <a:pt x="108" y="1088"/>
                    <a:pt x="243" y="1088"/>
                  </a:cubicBezTo>
                  <a:cubicBezTo>
                    <a:pt x="1979" y="1088"/>
                    <a:pt x="1979" y="1088"/>
                    <a:pt x="1979" y="1088"/>
                  </a:cubicBezTo>
                  <a:cubicBezTo>
                    <a:pt x="2114" y="1088"/>
                    <a:pt x="2222" y="980"/>
                    <a:pt x="2222" y="845"/>
                  </a:cubicBezTo>
                  <a:cubicBezTo>
                    <a:pt x="2222" y="513"/>
                    <a:pt x="2222" y="513"/>
                    <a:pt x="2222" y="513"/>
                  </a:cubicBezTo>
                  <a:cubicBezTo>
                    <a:pt x="2222" y="423"/>
                    <a:pt x="2168" y="342"/>
                    <a:pt x="2087" y="297"/>
                  </a:cubicBezTo>
                  <a:close/>
                  <a:moveTo>
                    <a:pt x="2060" y="845"/>
                  </a:moveTo>
                  <a:lnTo>
                    <a:pt x="2060" y="845"/>
                  </a:lnTo>
                  <a:cubicBezTo>
                    <a:pt x="2060" y="890"/>
                    <a:pt x="2024" y="926"/>
                    <a:pt x="1979" y="926"/>
                  </a:cubicBezTo>
                  <a:cubicBezTo>
                    <a:pt x="243" y="926"/>
                    <a:pt x="243" y="926"/>
                    <a:pt x="243" y="926"/>
                  </a:cubicBezTo>
                  <a:cubicBezTo>
                    <a:pt x="198" y="926"/>
                    <a:pt x="162" y="890"/>
                    <a:pt x="162" y="845"/>
                  </a:cubicBezTo>
                  <a:cubicBezTo>
                    <a:pt x="162" y="513"/>
                    <a:pt x="162" y="513"/>
                    <a:pt x="162" y="513"/>
                  </a:cubicBezTo>
                  <a:cubicBezTo>
                    <a:pt x="162" y="486"/>
                    <a:pt x="180" y="459"/>
                    <a:pt x="207" y="441"/>
                  </a:cubicBezTo>
                  <a:cubicBezTo>
                    <a:pt x="738" y="171"/>
                    <a:pt x="738" y="171"/>
                    <a:pt x="738" y="171"/>
                  </a:cubicBezTo>
                  <a:cubicBezTo>
                    <a:pt x="747" y="171"/>
                    <a:pt x="756" y="162"/>
                    <a:pt x="774" y="162"/>
                  </a:cubicBezTo>
                  <a:cubicBezTo>
                    <a:pt x="1457" y="162"/>
                    <a:pt x="1457" y="162"/>
                    <a:pt x="1457" y="162"/>
                  </a:cubicBezTo>
                  <a:cubicBezTo>
                    <a:pt x="1466" y="162"/>
                    <a:pt x="1475" y="171"/>
                    <a:pt x="1484" y="171"/>
                  </a:cubicBezTo>
                  <a:cubicBezTo>
                    <a:pt x="2015" y="441"/>
                    <a:pt x="2015" y="441"/>
                    <a:pt x="2015" y="441"/>
                  </a:cubicBezTo>
                  <a:cubicBezTo>
                    <a:pt x="2042" y="459"/>
                    <a:pt x="2060" y="486"/>
                    <a:pt x="2060" y="513"/>
                  </a:cubicBezTo>
                  <a:lnTo>
                    <a:pt x="2060" y="84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 sz="900"/>
            </a:p>
          </p:txBody>
        </p:sp>
        <p:sp>
          <p:nvSpPr>
            <p:cNvPr id="17" name="Freeform 413">
              <a:extLst>
                <a:ext uri="{FF2B5EF4-FFF2-40B4-BE49-F238E27FC236}">
                  <a16:creationId xmlns:a16="http://schemas.microsoft.com/office/drawing/2014/main" id="{7F28505B-206A-D44F-8312-1AD7C259C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6787" y="5117743"/>
              <a:ext cx="470313" cy="431488"/>
            </a:xfrm>
            <a:custGeom>
              <a:avLst/>
              <a:gdLst>
                <a:gd name="T0" fmla="*/ 207169 w 1152"/>
                <a:gd name="T1" fmla="*/ 469540 h 1304"/>
                <a:gd name="T2" fmla="*/ 207169 w 1152"/>
                <a:gd name="T3" fmla="*/ 469540 h 1304"/>
                <a:gd name="T4" fmla="*/ 413977 w 1152"/>
                <a:gd name="T5" fmla="*/ 265220 h 1304"/>
                <a:gd name="T6" fmla="*/ 413977 w 1152"/>
                <a:gd name="T7" fmla="*/ 203599 h 1304"/>
                <a:gd name="T8" fmla="*/ 207169 w 1152"/>
                <a:gd name="T9" fmla="*/ 0 h 1304"/>
                <a:gd name="T10" fmla="*/ 0 w 1152"/>
                <a:gd name="T11" fmla="*/ 203599 h 1304"/>
                <a:gd name="T12" fmla="*/ 0 w 1152"/>
                <a:gd name="T13" fmla="*/ 265220 h 1304"/>
                <a:gd name="T14" fmla="*/ 207169 w 1152"/>
                <a:gd name="T15" fmla="*/ 469540 h 1304"/>
                <a:gd name="T16" fmla="*/ 58266 w 1152"/>
                <a:gd name="T17" fmla="*/ 203599 h 1304"/>
                <a:gd name="T18" fmla="*/ 58266 w 1152"/>
                <a:gd name="T19" fmla="*/ 203599 h 1304"/>
                <a:gd name="T20" fmla="*/ 207169 w 1152"/>
                <a:gd name="T21" fmla="*/ 58017 h 1304"/>
                <a:gd name="T22" fmla="*/ 356071 w 1152"/>
                <a:gd name="T23" fmla="*/ 203599 h 1304"/>
                <a:gd name="T24" fmla="*/ 356071 w 1152"/>
                <a:gd name="T25" fmla="*/ 265220 h 1304"/>
                <a:gd name="T26" fmla="*/ 207169 w 1152"/>
                <a:gd name="T27" fmla="*/ 411163 h 1304"/>
                <a:gd name="T28" fmla="*/ 58266 w 1152"/>
                <a:gd name="T29" fmla="*/ 265220 h 1304"/>
                <a:gd name="T30" fmla="*/ 58266 w 1152"/>
                <a:gd name="T31" fmla="*/ 203599 h 130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52" h="1304">
                  <a:moveTo>
                    <a:pt x="576" y="1303"/>
                  </a:moveTo>
                  <a:lnTo>
                    <a:pt x="576" y="1303"/>
                  </a:lnTo>
                  <a:cubicBezTo>
                    <a:pt x="891" y="1303"/>
                    <a:pt x="1151" y="1051"/>
                    <a:pt x="1151" y="736"/>
                  </a:cubicBezTo>
                  <a:cubicBezTo>
                    <a:pt x="1151" y="565"/>
                    <a:pt x="1151" y="565"/>
                    <a:pt x="1151" y="565"/>
                  </a:cubicBezTo>
                  <a:cubicBezTo>
                    <a:pt x="1151" y="251"/>
                    <a:pt x="891" y="0"/>
                    <a:pt x="576" y="0"/>
                  </a:cubicBezTo>
                  <a:cubicBezTo>
                    <a:pt x="261" y="0"/>
                    <a:pt x="0" y="251"/>
                    <a:pt x="0" y="565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1051"/>
                    <a:pt x="261" y="1303"/>
                    <a:pt x="576" y="1303"/>
                  </a:cubicBezTo>
                  <a:close/>
                  <a:moveTo>
                    <a:pt x="162" y="565"/>
                  </a:moveTo>
                  <a:lnTo>
                    <a:pt x="162" y="565"/>
                  </a:lnTo>
                  <a:cubicBezTo>
                    <a:pt x="162" y="341"/>
                    <a:pt x="351" y="161"/>
                    <a:pt x="576" y="161"/>
                  </a:cubicBezTo>
                  <a:cubicBezTo>
                    <a:pt x="801" y="161"/>
                    <a:pt x="990" y="341"/>
                    <a:pt x="990" y="565"/>
                  </a:cubicBezTo>
                  <a:cubicBezTo>
                    <a:pt x="990" y="736"/>
                    <a:pt x="990" y="736"/>
                    <a:pt x="990" y="736"/>
                  </a:cubicBezTo>
                  <a:cubicBezTo>
                    <a:pt x="990" y="961"/>
                    <a:pt x="801" y="1141"/>
                    <a:pt x="576" y="1141"/>
                  </a:cubicBezTo>
                  <a:cubicBezTo>
                    <a:pt x="351" y="1141"/>
                    <a:pt x="162" y="961"/>
                    <a:pt x="162" y="736"/>
                  </a:cubicBezTo>
                  <a:lnTo>
                    <a:pt x="162" y="56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 sz="900"/>
            </a:p>
          </p:txBody>
        </p:sp>
        <p:sp>
          <p:nvSpPr>
            <p:cNvPr id="18" name="Freeform 414">
              <a:extLst>
                <a:ext uri="{FF2B5EF4-FFF2-40B4-BE49-F238E27FC236}">
                  <a16:creationId xmlns:a16="http://schemas.microsoft.com/office/drawing/2014/main" id="{4B714A67-2805-E942-9893-8640D0F86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0551" y="5584216"/>
              <a:ext cx="904589" cy="360059"/>
            </a:xfrm>
            <a:custGeom>
              <a:avLst/>
              <a:gdLst>
                <a:gd name="T0" fmla="*/ 751212 w 2214"/>
                <a:gd name="T1" fmla="*/ 106940 h 1089"/>
                <a:gd name="T2" fmla="*/ 751212 w 2214"/>
                <a:gd name="T3" fmla="*/ 106940 h 1089"/>
                <a:gd name="T4" fmla="*/ 560439 w 2214"/>
                <a:gd name="T5" fmla="*/ 9722 h 1089"/>
                <a:gd name="T6" fmla="*/ 521565 w 2214"/>
                <a:gd name="T7" fmla="*/ 0 h 1089"/>
                <a:gd name="T8" fmla="*/ 275360 w 2214"/>
                <a:gd name="T9" fmla="*/ 0 h 1089"/>
                <a:gd name="T10" fmla="*/ 236486 w 2214"/>
                <a:gd name="T11" fmla="*/ 9722 h 1089"/>
                <a:gd name="T12" fmla="*/ 45353 w 2214"/>
                <a:gd name="T13" fmla="*/ 106940 h 1089"/>
                <a:gd name="T14" fmla="*/ 0 w 2214"/>
                <a:gd name="T15" fmla="*/ 184714 h 1089"/>
                <a:gd name="T16" fmla="*/ 0 w 2214"/>
                <a:gd name="T17" fmla="*/ 304256 h 1089"/>
                <a:gd name="T18" fmla="*/ 84228 w 2214"/>
                <a:gd name="T19" fmla="*/ 391752 h 1089"/>
                <a:gd name="T20" fmla="*/ 712337 w 2214"/>
                <a:gd name="T21" fmla="*/ 391752 h 1089"/>
                <a:gd name="T22" fmla="*/ 796565 w 2214"/>
                <a:gd name="T23" fmla="*/ 304256 h 1089"/>
                <a:gd name="T24" fmla="*/ 796565 w 2214"/>
                <a:gd name="T25" fmla="*/ 184714 h 1089"/>
                <a:gd name="T26" fmla="*/ 751212 w 2214"/>
                <a:gd name="T27" fmla="*/ 106940 h 1089"/>
                <a:gd name="T28" fmla="*/ 738253 w 2214"/>
                <a:gd name="T29" fmla="*/ 304256 h 1089"/>
                <a:gd name="T30" fmla="*/ 738253 w 2214"/>
                <a:gd name="T31" fmla="*/ 304256 h 1089"/>
                <a:gd name="T32" fmla="*/ 712337 w 2214"/>
                <a:gd name="T33" fmla="*/ 333421 h 1089"/>
                <a:gd name="T34" fmla="*/ 84228 w 2214"/>
                <a:gd name="T35" fmla="*/ 333421 h 1089"/>
                <a:gd name="T36" fmla="*/ 58312 w 2214"/>
                <a:gd name="T37" fmla="*/ 304256 h 1089"/>
                <a:gd name="T38" fmla="*/ 58312 w 2214"/>
                <a:gd name="T39" fmla="*/ 184714 h 1089"/>
                <a:gd name="T40" fmla="*/ 71270 w 2214"/>
                <a:gd name="T41" fmla="*/ 158789 h 1089"/>
                <a:gd name="T42" fmla="*/ 262402 w 2214"/>
                <a:gd name="T43" fmla="*/ 61571 h 1089"/>
                <a:gd name="T44" fmla="*/ 275360 w 2214"/>
                <a:gd name="T45" fmla="*/ 58331 h 1089"/>
                <a:gd name="T46" fmla="*/ 521565 w 2214"/>
                <a:gd name="T47" fmla="*/ 58331 h 1089"/>
                <a:gd name="T48" fmla="*/ 534523 w 2214"/>
                <a:gd name="T49" fmla="*/ 61571 h 1089"/>
                <a:gd name="T50" fmla="*/ 725295 w 2214"/>
                <a:gd name="T51" fmla="*/ 158789 h 1089"/>
                <a:gd name="T52" fmla="*/ 738253 w 2214"/>
                <a:gd name="T53" fmla="*/ 184714 h 1089"/>
                <a:gd name="T54" fmla="*/ 738253 w 2214"/>
                <a:gd name="T55" fmla="*/ 304256 h 108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14" h="1089">
                  <a:moveTo>
                    <a:pt x="2087" y="297"/>
                  </a:moveTo>
                  <a:lnTo>
                    <a:pt x="2087" y="297"/>
                  </a:lnTo>
                  <a:cubicBezTo>
                    <a:pt x="1557" y="27"/>
                    <a:pt x="1557" y="27"/>
                    <a:pt x="1557" y="27"/>
                  </a:cubicBezTo>
                  <a:cubicBezTo>
                    <a:pt x="1521" y="9"/>
                    <a:pt x="1485" y="0"/>
                    <a:pt x="1449" y="0"/>
                  </a:cubicBezTo>
                  <a:cubicBezTo>
                    <a:pt x="765" y="0"/>
                    <a:pt x="765" y="0"/>
                    <a:pt x="765" y="0"/>
                  </a:cubicBezTo>
                  <a:cubicBezTo>
                    <a:pt x="729" y="0"/>
                    <a:pt x="693" y="9"/>
                    <a:pt x="657" y="27"/>
                  </a:cubicBezTo>
                  <a:cubicBezTo>
                    <a:pt x="126" y="297"/>
                    <a:pt x="126" y="297"/>
                    <a:pt x="126" y="297"/>
                  </a:cubicBezTo>
                  <a:cubicBezTo>
                    <a:pt x="46" y="342"/>
                    <a:pt x="0" y="423"/>
                    <a:pt x="0" y="513"/>
                  </a:cubicBezTo>
                  <a:cubicBezTo>
                    <a:pt x="0" y="845"/>
                    <a:pt x="0" y="845"/>
                    <a:pt x="0" y="845"/>
                  </a:cubicBezTo>
                  <a:cubicBezTo>
                    <a:pt x="0" y="980"/>
                    <a:pt x="108" y="1088"/>
                    <a:pt x="234" y="1088"/>
                  </a:cubicBezTo>
                  <a:cubicBezTo>
                    <a:pt x="1979" y="1088"/>
                    <a:pt x="1979" y="1088"/>
                    <a:pt x="1979" y="1088"/>
                  </a:cubicBezTo>
                  <a:cubicBezTo>
                    <a:pt x="2105" y="1088"/>
                    <a:pt x="2213" y="980"/>
                    <a:pt x="2213" y="845"/>
                  </a:cubicBezTo>
                  <a:cubicBezTo>
                    <a:pt x="2213" y="513"/>
                    <a:pt x="2213" y="513"/>
                    <a:pt x="2213" y="513"/>
                  </a:cubicBezTo>
                  <a:cubicBezTo>
                    <a:pt x="2213" y="423"/>
                    <a:pt x="2168" y="342"/>
                    <a:pt x="2087" y="297"/>
                  </a:cubicBezTo>
                  <a:close/>
                  <a:moveTo>
                    <a:pt x="2051" y="845"/>
                  </a:moveTo>
                  <a:lnTo>
                    <a:pt x="2051" y="845"/>
                  </a:lnTo>
                  <a:cubicBezTo>
                    <a:pt x="2051" y="890"/>
                    <a:pt x="2015" y="926"/>
                    <a:pt x="1979" y="926"/>
                  </a:cubicBezTo>
                  <a:cubicBezTo>
                    <a:pt x="234" y="926"/>
                    <a:pt x="234" y="926"/>
                    <a:pt x="234" y="926"/>
                  </a:cubicBezTo>
                  <a:cubicBezTo>
                    <a:pt x="198" y="926"/>
                    <a:pt x="162" y="890"/>
                    <a:pt x="162" y="845"/>
                  </a:cubicBezTo>
                  <a:cubicBezTo>
                    <a:pt x="162" y="513"/>
                    <a:pt x="162" y="513"/>
                    <a:pt x="162" y="513"/>
                  </a:cubicBezTo>
                  <a:cubicBezTo>
                    <a:pt x="162" y="486"/>
                    <a:pt x="171" y="459"/>
                    <a:pt x="198" y="441"/>
                  </a:cubicBezTo>
                  <a:cubicBezTo>
                    <a:pt x="729" y="171"/>
                    <a:pt x="729" y="171"/>
                    <a:pt x="729" y="171"/>
                  </a:cubicBezTo>
                  <a:cubicBezTo>
                    <a:pt x="738" y="171"/>
                    <a:pt x="756" y="162"/>
                    <a:pt x="765" y="162"/>
                  </a:cubicBezTo>
                  <a:cubicBezTo>
                    <a:pt x="1449" y="162"/>
                    <a:pt x="1449" y="162"/>
                    <a:pt x="1449" y="162"/>
                  </a:cubicBezTo>
                  <a:cubicBezTo>
                    <a:pt x="1458" y="162"/>
                    <a:pt x="1475" y="171"/>
                    <a:pt x="1485" y="171"/>
                  </a:cubicBezTo>
                  <a:cubicBezTo>
                    <a:pt x="2015" y="441"/>
                    <a:pt x="2015" y="441"/>
                    <a:pt x="2015" y="441"/>
                  </a:cubicBezTo>
                  <a:cubicBezTo>
                    <a:pt x="2033" y="459"/>
                    <a:pt x="2051" y="486"/>
                    <a:pt x="2051" y="513"/>
                  </a:cubicBezTo>
                  <a:lnTo>
                    <a:pt x="2051" y="84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 sz="900"/>
            </a:p>
          </p:txBody>
        </p:sp>
        <p:sp>
          <p:nvSpPr>
            <p:cNvPr id="20" name="Line 418">
              <a:extLst>
                <a:ext uri="{FF2B5EF4-FFF2-40B4-BE49-F238E27FC236}">
                  <a16:creationId xmlns:a16="http://schemas.microsoft.com/office/drawing/2014/main" id="{E750B797-26B3-0647-B9DE-EDEC2977E4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7972" y="5481984"/>
              <a:ext cx="487271" cy="1650"/>
            </a:xfrm>
            <a:prstGeom prst="line">
              <a:avLst/>
            </a:prstGeom>
            <a:noFill/>
            <a:ln w="101600">
              <a:solidFill>
                <a:schemeClr val="tx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900"/>
            </a:p>
          </p:txBody>
        </p:sp>
        <p:sp>
          <p:nvSpPr>
            <p:cNvPr id="22" name="CuadroTexto 395">
              <a:extLst>
                <a:ext uri="{FF2B5EF4-FFF2-40B4-BE49-F238E27FC236}">
                  <a16:creationId xmlns:a16="http://schemas.microsoft.com/office/drawing/2014/main" id="{44287667-6F23-F64C-976A-EC0F8C91210D}"/>
                </a:ext>
              </a:extLst>
            </p:cNvPr>
            <p:cNvSpPr txBox="1"/>
            <p:nvPr/>
          </p:nvSpPr>
          <p:spPr>
            <a:xfrm flipH="1">
              <a:off x="5641298" y="6011762"/>
              <a:ext cx="8714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Стажер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CuadroTexto 395">
              <a:extLst>
                <a:ext uri="{FF2B5EF4-FFF2-40B4-BE49-F238E27FC236}">
                  <a16:creationId xmlns:a16="http://schemas.microsoft.com/office/drawing/2014/main" id="{614852FF-F48D-BD47-8744-5125CABAE8D8}"/>
                </a:ext>
              </a:extLst>
            </p:cNvPr>
            <p:cNvSpPr txBox="1"/>
            <p:nvPr/>
          </p:nvSpPr>
          <p:spPr>
            <a:xfrm flipH="1">
              <a:off x="7174670" y="6026881"/>
              <a:ext cx="13109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000">
                  <a:solidFill>
                    <a:schemeClr val="bg1"/>
                  </a:solidFill>
                </a:defRPr>
              </a:lvl1pPr>
            </a:lstStyle>
            <a:p>
              <a:r>
                <a:rPr lang="ru-RU" sz="1400" b="1" dirty="0"/>
                <a:t>Программист</a:t>
              </a:r>
              <a:endParaRPr lang="en-US" sz="1400" b="1" dirty="0"/>
            </a:p>
          </p:txBody>
        </p:sp>
        <p:sp>
          <p:nvSpPr>
            <p:cNvPr id="25" name="CuadroTexto 395">
              <a:extLst>
                <a:ext uri="{FF2B5EF4-FFF2-40B4-BE49-F238E27FC236}">
                  <a16:creationId xmlns:a16="http://schemas.microsoft.com/office/drawing/2014/main" id="{44287667-6F23-F64C-976A-EC0F8C91210D}"/>
                </a:ext>
              </a:extLst>
            </p:cNvPr>
            <p:cNvSpPr txBox="1"/>
            <p:nvPr/>
          </p:nvSpPr>
          <p:spPr>
            <a:xfrm flipH="1">
              <a:off x="3728133" y="6011762"/>
              <a:ext cx="11863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Практикант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Line 418">
              <a:extLst>
                <a:ext uri="{FF2B5EF4-FFF2-40B4-BE49-F238E27FC236}">
                  <a16:creationId xmlns:a16="http://schemas.microsoft.com/office/drawing/2014/main" id="{E750B797-26B3-0647-B9DE-EDEC2977E4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71792" y="5463947"/>
              <a:ext cx="487271" cy="1650"/>
            </a:xfrm>
            <a:prstGeom prst="line">
              <a:avLst/>
            </a:prstGeom>
            <a:noFill/>
            <a:ln w="101600">
              <a:solidFill>
                <a:schemeClr val="tx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900"/>
            </a:p>
          </p:txBody>
        </p:sp>
        <p:sp>
          <p:nvSpPr>
            <p:cNvPr id="27" name="Freeform 419">
              <a:extLst>
                <a:ext uri="{FF2B5EF4-FFF2-40B4-BE49-F238E27FC236}">
                  <a16:creationId xmlns:a16="http://schemas.microsoft.com/office/drawing/2014/main" id="{3FEF24EE-C98E-0640-B50F-DED7FDC43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3099" y="5369906"/>
              <a:ext cx="239533" cy="207933"/>
            </a:xfrm>
            <a:custGeom>
              <a:avLst/>
              <a:gdLst>
                <a:gd name="T0" fmla="*/ 107588 w 298"/>
                <a:gd name="T1" fmla="*/ 45065 h 253"/>
                <a:gd name="T2" fmla="*/ 0 w 298"/>
                <a:gd name="T3" fmla="*/ 90129 h 253"/>
                <a:gd name="T4" fmla="*/ 26082 w 298"/>
                <a:gd name="T5" fmla="*/ 45065 h 253"/>
                <a:gd name="T6" fmla="*/ 0 w 298"/>
                <a:gd name="T7" fmla="*/ 0 h 253"/>
                <a:gd name="T8" fmla="*/ 107588 w 298"/>
                <a:gd name="T9" fmla="*/ 45065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" h="253">
                  <a:moveTo>
                    <a:pt x="297" y="126"/>
                  </a:moveTo>
                  <a:lnTo>
                    <a:pt x="0" y="252"/>
                  </a:lnTo>
                  <a:lnTo>
                    <a:pt x="72" y="126"/>
                  </a:lnTo>
                  <a:lnTo>
                    <a:pt x="0" y="0"/>
                  </a:lnTo>
                  <a:lnTo>
                    <a:pt x="297" y="126"/>
                  </a:lnTo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 sz="900"/>
            </a:p>
          </p:txBody>
        </p:sp>
        <p:sp>
          <p:nvSpPr>
            <p:cNvPr id="28" name="Freeform 419">
              <a:extLst>
                <a:ext uri="{FF2B5EF4-FFF2-40B4-BE49-F238E27FC236}">
                  <a16:creationId xmlns:a16="http://schemas.microsoft.com/office/drawing/2014/main" id="{3FEF24EE-C98E-0640-B50F-DED7FDC43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3819" y="5385146"/>
              <a:ext cx="239533" cy="207933"/>
            </a:xfrm>
            <a:custGeom>
              <a:avLst/>
              <a:gdLst>
                <a:gd name="T0" fmla="*/ 107588 w 298"/>
                <a:gd name="T1" fmla="*/ 45065 h 253"/>
                <a:gd name="T2" fmla="*/ 0 w 298"/>
                <a:gd name="T3" fmla="*/ 90129 h 253"/>
                <a:gd name="T4" fmla="*/ 26082 w 298"/>
                <a:gd name="T5" fmla="*/ 45065 h 253"/>
                <a:gd name="T6" fmla="*/ 0 w 298"/>
                <a:gd name="T7" fmla="*/ 0 h 253"/>
                <a:gd name="T8" fmla="*/ 107588 w 298"/>
                <a:gd name="T9" fmla="*/ 45065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" h="253">
                  <a:moveTo>
                    <a:pt x="297" y="126"/>
                  </a:moveTo>
                  <a:lnTo>
                    <a:pt x="0" y="252"/>
                  </a:lnTo>
                  <a:lnTo>
                    <a:pt x="72" y="126"/>
                  </a:lnTo>
                  <a:lnTo>
                    <a:pt x="0" y="0"/>
                  </a:lnTo>
                  <a:lnTo>
                    <a:pt x="297" y="126"/>
                  </a:lnTo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 sz="900"/>
            </a:p>
          </p:txBody>
        </p:sp>
      </p:grpSp>
    </p:spTree>
    <p:extLst>
      <p:ext uri="{BB962C8B-B14F-4D97-AF65-F5344CB8AC3E}">
        <p14:creationId xmlns:p14="http://schemas.microsoft.com/office/powerpoint/2010/main" val="309352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1901" y="185484"/>
            <a:ext cx="6781555" cy="693654"/>
          </a:xfrm>
        </p:spPr>
        <p:txBody>
          <a:bodyPr>
            <a:normAutofit/>
          </a:bodyPr>
          <a:lstStyle/>
          <a:p>
            <a:r>
              <a:rPr lang="ru-RU" sz="3000" dirty="0"/>
              <a:t>Крупнейшие проекты </a:t>
            </a:r>
            <a:r>
              <a:rPr lang="ru-RU" sz="3000" dirty="0" smtClean="0"/>
              <a:t>БИА по </a:t>
            </a:r>
            <a:r>
              <a:rPr lang="ru-RU" sz="3000" dirty="0"/>
              <a:t>1С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905256" y="1536191"/>
            <a:ext cx="10548190" cy="4395685"/>
            <a:chOff x="492080" y="1517332"/>
            <a:chExt cx="11239010" cy="421416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2080" y="1705281"/>
              <a:ext cx="11239010" cy="4026216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41479" y="1517332"/>
              <a:ext cx="1495425" cy="714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419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 txBox="1">
            <a:spLocks/>
          </p:cNvSpPr>
          <p:nvPr/>
        </p:nvSpPr>
        <p:spPr>
          <a:xfrm>
            <a:off x="1166459" y="2317105"/>
            <a:ext cx="10256363" cy="7581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СПАСИБО ЗА</a:t>
            </a:r>
            <a:r>
              <a:rPr lang="en-US" dirty="0"/>
              <a:t> </a:t>
            </a:r>
            <a:r>
              <a:rPr lang="ru-RU" dirty="0"/>
              <a:t>ВНИМАНИЕ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4CAB7887-4AE6-4149-8951-9F7F04BE1C89}"/>
              </a:ext>
            </a:extLst>
          </p:cNvPr>
          <p:cNvSpPr txBox="1">
            <a:spLocks/>
          </p:cNvSpPr>
          <p:nvPr/>
        </p:nvSpPr>
        <p:spPr>
          <a:xfrm>
            <a:off x="1722005" y="4499484"/>
            <a:ext cx="4689542" cy="743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300" b="1" dirty="0">
                <a:hlinkClick r:id="rId2"/>
              </a:rPr>
              <a:t>https://bia-tech.ru/</a:t>
            </a:r>
            <a:endParaRPr lang="ru-RU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7" t="17338" r="32697" b="17381"/>
          <a:stretch/>
        </p:blipFill>
        <p:spPr>
          <a:xfrm>
            <a:off x="644690" y="5643117"/>
            <a:ext cx="852554" cy="8436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87" y="4401947"/>
            <a:ext cx="959679" cy="93268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590141" y="5717796"/>
            <a:ext cx="5766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https://vk.com/biatech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547150" y="199264"/>
            <a:ext cx="4809807" cy="6936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bg1"/>
                </a:solidFill>
              </a:rPr>
              <a:t>Наши 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355182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2525" y="18288"/>
            <a:ext cx="3419475" cy="9429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63" y="128620"/>
            <a:ext cx="3024585" cy="693654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О </a:t>
            </a:r>
            <a:r>
              <a:rPr lang="ru-RU" sz="3600" dirty="0" smtClean="0"/>
              <a:t>компании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98347" y="1303606"/>
            <a:ext cx="9346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D91920"/>
                </a:solidFill>
                <a:cs typeface="Open Sans" panose="020B0604020202020204" charset="0"/>
              </a:rPr>
              <a:t>BIA </a:t>
            </a:r>
            <a:r>
              <a:rPr lang="en-US" sz="2000" b="1" dirty="0">
                <a:solidFill>
                  <a:srgbClr val="D91920"/>
                </a:solidFill>
                <a:cs typeface="Open Sans" panose="020B0604020202020204" charset="0"/>
              </a:rPr>
              <a:t>Technologies</a:t>
            </a:r>
            <a:r>
              <a:rPr lang="en-US" sz="2000" b="1" dirty="0">
                <a:solidFill>
                  <a:schemeClr val="bg1"/>
                </a:solidFill>
                <a:cs typeface="Open Sans" panose="020B060402020202020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Open Sans" panose="020B0604020202020204" charset="0"/>
              </a:rPr>
              <a:t>–</a:t>
            </a:r>
            <a:r>
              <a:rPr lang="ru-RU" sz="2000" dirty="0">
                <a:solidFill>
                  <a:schemeClr val="bg1"/>
                </a:solidFill>
                <a:cs typeface="Open Sans" panose="020B0604020202020204" charset="0"/>
              </a:rPr>
              <a:t> признанный эксперт в области построения цифровых экосистем для крупных холдинговых компаний, объединяющих внутренние и внешние бизнес процессы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3922352" y="2646633"/>
            <a:ext cx="1835378" cy="1743900"/>
            <a:chOff x="3635683" y="4905840"/>
            <a:chExt cx="1835378" cy="17439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635683" y="6003409"/>
              <a:ext cx="183537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chemeClr val="bg1"/>
                  </a:solidFill>
                  <a:ea typeface="Verdana" panose="020B0604030504040204" pitchFamily="34" charset="0"/>
                  <a:cs typeface="Open Sans" panose="020B0604020202020204" charset="0"/>
                </a:rPr>
                <a:t>CNewsFast</a:t>
              </a:r>
              <a:endParaRPr lang="en-US" sz="1400" b="1" dirty="0">
                <a:solidFill>
                  <a:schemeClr val="bg1"/>
                </a:solidFill>
                <a:ea typeface="Verdana" panose="020B0604030504040204" pitchFamily="34" charset="0"/>
                <a:cs typeface="Open Sans" panose="020B0604020202020204" charset="0"/>
              </a:endParaRPr>
            </a:p>
            <a:p>
              <a:pPr algn="ctr"/>
              <a:r>
                <a:rPr lang="ru-RU" sz="1100" dirty="0">
                  <a:solidFill>
                    <a:schemeClr val="bg1"/>
                  </a:solidFill>
                  <a:ea typeface="Verdana" panose="020B0604030504040204" pitchFamily="34" charset="0"/>
                  <a:cs typeface="Open Sans" panose="020B0604020202020204" charset="0"/>
                </a:rPr>
                <a:t>Самые быстрорастущие ИТ-компании</a:t>
              </a: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4120603" y="4905840"/>
              <a:ext cx="882000" cy="1103371"/>
              <a:chOff x="10684393" y="5055205"/>
              <a:chExt cx="882000" cy="1103371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10684393" y="5055205"/>
                <a:ext cx="882000" cy="1103371"/>
                <a:chOff x="6778644" y="4599861"/>
                <a:chExt cx="1123805" cy="1122736"/>
              </a:xfrm>
            </p:grpSpPr>
            <p:sp>
              <p:nvSpPr>
                <p:cNvPr id="14" name="Полилиния 13"/>
                <p:cNvSpPr/>
                <p:nvPr/>
              </p:nvSpPr>
              <p:spPr>
                <a:xfrm>
                  <a:off x="6972777" y="5383482"/>
                  <a:ext cx="714565" cy="339115"/>
                </a:xfrm>
                <a:custGeom>
                  <a:avLst/>
                  <a:gdLst>
                    <a:gd name="connsiteX0" fmla="*/ 0 w 714565"/>
                    <a:gd name="connsiteY0" fmla="*/ 6055 h 339115"/>
                    <a:gd name="connsiteX1" fmla="*/ 6056 w 714565"/>
                    <a:gd name="connsiteY1" fmla="*/ 339115 h 339115"/>
                    <a:gd name="connsiteX2" fmla="*/ 351227 w 714565"/>
                    <a:gd name="connsiteY2" fmla="*/ 187724 h 339115"/>
                    <a:gd name="connsiteX3" fmla="*/ 714565 w 714565"/>
                    <a:gd name="connsiteY3" fmla="*/ 333059 h 339115"/>
                    <a:gd name="connsiteX4" fmla="*/ 708509 w 714565"/>
                    <a:gd name="connsiteY4" fmla="*/ 0 h 339115"/>
                    <a:gd name="connsiteX5" fmla="*/ 0 w 714565"/>
                    <a:gd name="connsiteY5" fmla="*/ 6055 h 339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14565" h="339115">
                      <a:moveTo>
                        <a:pt x="0" y="6055"/>
                      </a:moveTo>
                      <a:lnTo>
                        <a:pt x="6056" y="339115"/>
                      </a:lnTo>
                      <a:lnTo>
                        <a:pt x="351227" y="187724"/>
                      </a:lnTo>
                      <a:lnTo>
                        <a:pt x="714565" y="333059"/>
                      </a:lnTo>
                      <a:lnTo>
                        <a:pt x="708509" y="0"/>
                      </a:lnTo>
                      <a:lnTo>
                        <a:pt x="0" y="6055"/>
                      </a:lnTo>
                      <a:close/>
                    </a:path>
                  </a:pathLst>
                </a:custGeom>
                <a:solidFill>
                  <a:srgbClr val="C0243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000">
                    <a:ea typeface="Verdana" panose="020B0604030504040204" pitchFamily="34" charset="0"/>
                    <a:cs typeface="Open Sans" panose="020B0604020202020204" charset="0"/>
                  </a:endParaRPr>
                </a:p>
              </p:txBody>
            </p:sp>
            <p:sp>
              <p:nvSpPr>
                <p:cNvPr id="15" name="Овал 14"/>
                <p:cNvSpPr/>
                <p:nvPr/>
              </p:nvSpPr>
              <p:spPr>
                <a:xfrm>
                  <a:off x="6778644" y="4599861"/>
                  <a:ext cx="1123805" cy="898651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288000" rIns="0" rtlCol="0" anchor="ctr"/>
                <a:lstStyle/>
                <a:p>
                  <a:pPr algn="ctr">
                    <a:lnSpc>
                      <a:spcPts val="1200"/>
                    </a:lnSpc>
                  </a:pPr>
                  <a:endParaRPr lang="ru-RU" sz="1050" dirty="0">
                    <a:ea typeface="Verdana" panose="020B0604030504040204" pitchFamily="34" charset="0"/>
                    <a:cs typeface="Open Sans" panose="020B0604020202020204" charset="0"/>
                  </a:endParaRPr>
                </a:p>
              </p:txBody>
            </p:sp>
          </p:grpSp>
          <p:sp>
            <p:nvSpPr>
              <p:cNvPr id="13" name="Овал 12"/>
              <p:cNvSpPr/>
              <p:nvPr/>
            </p:nvSpPr>
            <p:spPr>
              <a:xfrm>
                <a:off x="10756000" y="5129094"/>
                <a:ext cx="738787" cy="735373"/>
              </a:xfrm>
              <a:prstGeom prst="ellipse">
                <a:avLst/>
              </a:prstGeom>
              <a:solidFill>
                <a:srgbClr val="C024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288000" rIns="0" rtlCol="0" anchor="ctr"/>
              <a:lstStyle/>
              <a:p>
                <a:pPr algn="ctr">
                  <a:lnSpc>
                    <a:spcPts val="1200"/>
                  </a:lnSpc>
                </a:pPr>
                <a:r>
                  <a:rPr lang="ru-RU" sz="3200" b="1" dirty="0">
                    <a:ea typeface="Verdana" panose="020B0604030504040204" pitchFamily="34" charset="0"/>
                    <a:cs typeface="Open Sans" panose="020B0604020202020204" charset="0"/>
                  </a:rPr>
                  <a:t>7</a:t>
                </a:r>
              </a:p>
              <a:p>
                <a:pPr algn="ctr">
                  <a:lnSpc>
                    <a:spcPts val="1200"/>
                  </a:lnSpc>
                </a:pPr>
                <a:r>
                  <a:rPr lang="ru-RU" sz="1050" b="1" dirty="0">
                    <a:ea typeface="Verdana" panose="020B0604030504040204" pitchFamily="34" charset="0"/>
                    <a:cs typeface="Open Sans" panose="020B0604020202020204" charset="0"/>
                  </a:rPr>
                  <a:t>место</a:t>
                </a: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5745903" y="2642817"/>
            <a:ext cx="2091479" cy="1747592"/>
            <a:chOff x="6401257" y="4904152"/>
            <a:chExt cx="2091479" cy="1747592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401257" y="6005413"/>
              <a:ext cx="20914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ea typeface="Verdana" panose="020B0604030504040204" pitchFamily="34" charset="0"/>
                  <a:cs typeface="Open Sans" panose="020B0604020202020204" charset="0"/>
                </a:rPr>
                <a:t>TAdviser100</a:t>
              </a:r>
            </a:p>
            <a:p>
              <a:pPr algn="ctr"/>
              <a:r>
                <a:rPr lang="ru-RU" sz="1100" dirty="0">
                  <a:solidFill>
                    <a:schemeClr val="bg1"/>
                  </a:solidFill>
                  <a:ea typeface="Verdana" panose="020B0604030504040204" pitchFamily="34" charset="0"/>
                  <a:cs typeface="Open Sans" panose="020B0604020202020204" charset="0"/>
                </a:rPr>
                <a:t>Крупнейшие ИТ-компании</a:t>
              </a:r>
              <a:br>
                <a:rPr lang="ru-RU" sz="1100" dirty="0">
                  <a:solidFill>
                    <a:schemeClr val="bg1"/>
                  </a:solidFill>
                  <a:ea typeface="Verdana" panose="020B0604030504040204" pitchFamily="34" charset="0"/>
                  <a:cs typeface="Open Sans" panose="020B0604020202020204" charset="0"/>
                </a:rPr>
              </a:br>
              <a:r>
                <a:rPr lang="ru-RU" sz="1100" dirty="0">
                  <a:solidFill>
                    <a:schemeClr val="bg1"/>
                  </a:solidFill>
                  <a:ea typeface="Verdana" panose="020B0604030504040204" pitchFamily="34" charset="0"/>
                  <a:cs typeface="Open Sans" panose="020B0604020202020204" charset="0"/>
                </a:rPr>
                <a:t>в России</a:t>
              </a:r>
              <a:endParaRPr lang="ru-RU" sz="1100" i="0" dirty="0">
                <a:solidFill>
                  <a:schemeClr val="bg1"/>
                </a:solidFill>
                <a:effectLst/>
                <a:ea typeface="Verdana" panose="020B0604030504040204" pitchFamily="34" charset="0"/>
                <a:cs typeface="Open Sans" panose="020B0604020202020204" charset="0"/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7002547" y="4904152"/>
              <a:ext cx="882000" cy="1103371"/>
              <a:chOff x="10684393" y="5055205"/>
              <a:chExt cx="882000" cy="1103371"/>
            </a:xfrm>
          </p:grpSpPr>
          <p:grpSp>
            <p:nvGrpSpPr>
              <p:cNvPr id="19" name="Группа 18"/>
              <p:cNvGrpSpPr/>
              <p:nvPr/>
            </p:nvGrpSpPr>
            <p:grpSpPr>
              <a:xfrm>
                <a:off x="10684393" y="5055205"/>
                <a:ext cx="882000" cy="1103371"/>
                <a:chOff x="6778644" y="4599861"/>
                <a:chExt cx="1123805" cy="1122736"/>
              </a:xfrm>
            </p:grpSpPr>
            <p:sp>
              <p:nvSpPr>
                <p:cNvPr id="21" name="Полилиния 20"/>
                <p:cNvSpPr/>
                <p:nvPr/>
              </p:nvSpPr>
              <p:spPr>
                <a:xfrm>
                  <a:off x="6972777" y="5383482"/>
                  <a:ext cx="714565" cy="339115"/>
                </a:xfrm>
                <a:custGeom>
                  <a:avLst/>
                  <a:gdLst>
                    <a:gd name="connsiteX0" fmla="*/ 0 w 714565"/>
                    <a:gd name="connsiteY0" fmla="*/ 6055 h 339115"/>
                    <a:gd name="connsiteX1" fmla="*/ 6056 w 714565"/>
                    <a:gd name="connsiteY1" fmla="*/ 339115 h 339115"/>
                    <a:gd name="connsiteX2" fmla="*/ 351227 w 714565"/>
                    <a:gd name="connsiteY2" fmla="*/ 187724 h 339115"/>
                    <a:gd name="connsiteX3" fmla="*/ 714565 w 714565"/>
                    <a:gd name="connsiteY3" fmla="*/ 333059 h 339115"/>
                    <a:gd name="connsiteX4" fmla="*/ 708509 w 714565"/>
                    <a:gd name="connsiteY4" fmla="*/ 0 h 339115"/>
                    <a:gd name="connsiteX5" fmla="*/ 0 w 714565"/>
                    <a:gd name="connsiteY5" fmla="*/ 6055 h 339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14565" h="339115">
                      <a:moveTo>
                        <a:pt x="0" y="6055"/>
                      </a:moveTo>
                      <a:lnTo>
                        <a:pt x="6056" y="339115"/>
                      </a:lnTo>
                      <a:lnTo>
                        <a:pt x="351227" y="187724"/>
                      </a:lnTo>
                      <a:lnTo>
                        <a:pt x="714565" y="333059"/>
                      </a:lnTo>
                      <a:lnTo>
                        <a:pt x="708509" y="0"/>
                      </a:lnTo>
                      <a:lnTo>
                        <a:pt x="0" y="6055"/>
                      </a:lnTo>
                      <a:close/>
                    </a:path>
                  </a:pathLst>
                </a:custGeom>
                <a:solidFill>
                  <a:srgbClr val="C0243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000">
                    <a:ea typeface="Verdana" panose="020B0604030504040204" pitchFamily="34" charset="0"/>
                    <a:cs typeface="Open Sans" panose="020B0604020202020204" charset="0"/>
                  </a:endParaRPr>
                </a:p>
              </p:txBody>
            </p:sp>
            <p:sp>
              <p:nvSpPr>
                <p:cNvPr id="22" name="Овал 21"/>
                <p:cNvSpPr/>
                <p:nvPr/>
              </p:nvSpPr>
              <p:spPr>
                <a:xfrm>
                  <a:off x="6778644" y="4599861"/>
                  <a:ext cx="1123805" cy="898651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288000" rIns="0" rtlCol="0" anchor="ctr"/>
                <a:lstStyle/>
                <a:p>
                  <a:pPr algn="ctr">
                    <a:lnSpc>
                      <a:spcPts val="1200"/>
                    </a:lnSpc>
                  </a:pPr>
                  <a:endParaRPr lang="ru-RU" sz="1050" dirty="0">
                    <a:ea typeface="Verdana" panose="020B0604030504040204" pitchFamily="34" charset="0"/>
                    <a:cs typeface="Open Sans" panose="020B0604020202020204" charset="0"/>
                  </a:endParaRPr>
                </a:p>
              </p:txBody>
            </p:sp>
          </p:grpSp>
          <p:sp>
            <p:nvSpPr>
              <p:cNvPr id="20" name="Овал 19"/>
              <p:cNvSpPr/>
              <p:nvPr/>
            </p:nvSpPr>
            <p:spPr>
              <a:xfrm>
                <a:off x="10756000" y="5129094"/>
                <a:ext cx="738787" cy="735373"/>
              </a:xfrm>
              <a:prstGeom prst="ellipse">
                <a:avLst/>
              </a:prstGeom>
              <a:solidFill>
                <a:srgbClr val="C024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288000" rIns="0" rtlCol="0" anchor="ctr"/>
              <a:lstStyle/>
              <a:p>
                <a:pPr algn="ctr">
                  <a:lnSpc>
                    <a:spcPts val="1200"/>
                  </a:lnSpc>
                </a:pPr>
                <a:r>
                  <a:rPr lang="en-US" sz="3200" b="1" dirty="0">
                    <a:ea typeface="Verdana" panose="020B0604030504040204" pitchFamily="34" charset="0"/>
                    <a:cs typeface="Open Sans" panose="020B0604020202020204" charset="0"/>
                  </a:rPr>
                  <a:t>70</a:t>
                </a:r>
              </a:p>
              <a:p>
                <a:pPr algn="ctr">
                  <a:lnSpc>
                    <a:spcPts val="1200"/>
                  </a:lnSpc>
                </a:pPr>
                <a:r>
                  <a:rPr lang="ru-RU" sz="1050" b="1" dirty="0">
                    <a:ea typeface="Verdana" panose="020B0604030504040204" pitchFamily="34" charset="0"/>
                    <a:cs typeface="Open Sans" panose="020B0604020202020204" charset="0"/>
                  </a:rPr>
                  <a:t>место</a:t>
                </a:r>
              </a:p>
            </p:txBody>
          </p:sp>
        </p:grpSp>
      </p:grpSp>
      <p:grpSp>
        <p:nvGrpSpPr>
          <p:cNvPr id="23" name="Группа 22"/>
          <p:cNvGrpSpPr/>
          <p:nvPr/>
        </p:nvGrpSpPr>
        <p:grpSpPr>
          <a:xfrm>
            <a:off x="7825554" y="2648180"/>
            <a:ext cx="2091479" cy="1738067"/>
            <a:chOff x="6401257" y="4904152"/>
            <a:chExt cx="2091479" cy="1738067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6401257" y="5995888"/>
              <a:ext cx="20914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ea typeface="Verdana" panose="020B0604030504040204" pitchFamily="34" charset="0"/>
                </a:rPr>
                <a:t>News1</a:t>
              </a:r>
              <a:r>
                <a:rPr lang="ru-RU" sz="1400" b="1" dirty="0">
                  <a:solidFill>
                    <a:schemeClr val="bg1"/>
                  </a:solidFill>
                  <a:ea typeface="Verdana" panose="020B0604030504040204" pitchFamily="34" charset="0"/>
                </a:rPr>
                <a:t>00</a:t>
              </a:r>
            </a:p>
            <a:p>
              <a:pPr algn="ctr"/>
              <a:r>
                <a:rPr lang="ru-RU" sz="1100" dirty="0">
                  <a:solidFill>
                    <a:schemeClr val="bg1"/>
                  </a:solidFill>
                  <a:ea typeface="Verdana" panose="020B0604030504040204" pitchFamily="34" charset="0"/>
                </a:rPr>
                <a:t>Крупнейшие ИТ-компании</a:t>
              </a:r>
              <a:br>
                <a:rPr lang="ru-RU" sz="1100" dirty="0">
                  <a:solidFill>
                    <a:schemeClr val="bg1"/>
                  </a:solidFill>
                  <a:ea typeface="Verdana" panose="020B0604030504040204" pitchFamily="34" charset="0"/>
                </a:rPr>
              </a:br>
              <a:r>
                <a:rPr lang="ru-RU" sz="1100" dirty="0">
                  <a:solidFill>
                    <a:schemeClr val="bg1"/>
                  </a:solidFill>
                  <a:ea typeface="Verdana" panose="020B0604030504040204" pitchFamily="34" charset="0"/>
                </a:rPr>
                <a:t>в России</a:t>
              </a:r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7002547" y="4904152"/>
              <a:ext cx="882000" cy="1103371"/>
              <a:chOff x="10684393" y="5055205"/>
              <a:chExt cx="882000" cy="1103371"/>
            </a:xfrm>
          </p:grpSpPr>
          <p:grpSp>
            <p:nvGrpSpPr>
              <p:cNvPr id="26" name="Группа 25"/>
              <p:cNvGrpSpPr/>
              <p:nvPr/>
            </p:nvGrpSpPr>
            <p:grpSpPr>
              <a:xfrm>
                <a:off x="10684393" y="5055205"/>
                <a:ext cx="882000" cy="1103371"/>
                <a:chOff x="6778644" y="4599861"/>
                <a:chExt cx="1123805" cy="1122736"/>
              </a:xfrm>
            </p:grpSpPr>
            <p:sp>
              <p:nvSpPr>
                <p:cNvPr id="28" name="Полилиния 27"/>
                <p:cNvSpPr/>
                <p:nvPr/>
              </p:nvSpPr>
              <p:spPr>
                <a:xfrm>
                  <a:off x="6972777" y="5383482"/>
                  <a:ext cx="714565" cy="339115"/>
                </a:xfrm>
                <a:custGeom>
                  <a:avLst/>
                  <a:gdLst>
                    <a:gd name="connsiteX0" fmla="*/ 0 w 714565"/>
                    <a:gd name="connsiteY0" fmla="*/ 6055 h 339115"/>
                    <a:gd name="connsiteX1" fmla="*/ 6056 w 714565"/>
                    <a:gd name="connsiteY1" fmla="*/ 339115 h 339115"/>
                    <a:gd name="connsiteX2" fmla="*/ 351227 w 714565"/>
                    <a:gd name="connsiteY2" fmla="*/ 187724 h 339115"/>
                    <a:gd name="connsiteX3" fmla="*/ 714565 w 714565"/>
                    <a:gd name="connsiteY3" fmla="*/ 333059 h 339115"/>
                    <a:gd name="connsiteX4" fmla="*/ 708509 w 714565"/>
                    <a:gd name="connsiteY4" fmla="*/ 0 h 339115"/>
                    <a:gd name="connsiteX5" fmla="*/ 0 w 714565"/>
                    <a:gd name="connsiteY5" fmla="*/ 6055 h 339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14565" h="339115">
                      <a:moveTo>
                        <a:pt x="0" y="6055"/>
                      </a:moveTo>
                      <a:lnTo>
                        <a:pt x="6056" y="339115"/>
                      </a:lnTo>
                      <a:lnTo>
                        <a:pt x="351227" y="187724"/>
                      </a:lnTo>
                      <a:lnTo>
                        <a:pt x="714565" y="333059"/>
                      </a:lnTo>
                      <a:lnTo>
                        <a:pt x="708509" y="0"/>
                      </a:lnTo>
                      <a:lnTo>
                        <a:pt x="0" y="6055"/>
                      </a:lnTo>
                      <a:close/>
                    </a:path>
                  </a:pathLst>
                </a:custGeom>
                <a:solidFill>
                  <a:srgbClr val="C0243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000">
                    <a:ea typeface="Verdana" panose="020B0604030504040204" pitchFamily="34" charset="0"/>
                    <a:cs typeface="Open Sans" panose="020B0604020202020204" charset="0"/>
                  </a:endParaRPr>
                </a:p>
              </p:txBody>
            </p:sp>
            <p:sp>
              <p:nvSpPr>
                <p:cNvPr id="29" name="Овал 28"/>
                <p:cNvSpPr/>
                <p:nvPr/>
              </p:nvSpPr>
              <p:spPr>
                <a:xfrm>
                  <a:off x="6778644" y="4599861"/>
                  <a:ext cx="1123805" cy="898651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288000" rIns="0" rtlCol="0" anchor="ctr"/>
                <a:lstStyle/>
                <a:p>
                  <a:pPr algn="ctr">
                    <a:lnSpc>
                      <a:spcPts val="1200"/>
                    </a:lnSpc>
                  </a:pPr>
                  <a:endParaRPr lang="ru-RU" sz="1050" dirty="0">
                    <a:ea typeface="Verdana" panose="020B0604030504040204" pitchFamily="34" charset="0"/>
                    <a:cs typeface="Open Sans" panose="020B0604020202020204" charset="0"/>
                  </a:endParaRPr>
                </a:p>
              </p:txBody>
            </p:sp>
          </p:grpSp>
          <p:sp>
            <p:nvSpPr>
              <p:cNvPr id="27" name="Овал 26"/>
              <p:cNvSpPr/>
              <p:nvPr/>
            </p:nvSpPr>
            <p:spPr>
              <a:xfrm>
                <a:off x="10756000" y="5129094"/>
                <a:ext cx="738787" cy="735373"/>
              </a:xfrm>
              <a:prstGeom prst="ellipse">
                <a:avLst/>
              </a:prstGeom>
              <a:solidFill>
                <a:srgbClr val="C024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288000" rIns="0" rtlCol="0" anchor="ctr"/>
              <a:lstStyle/>
              <a:p>
                <a:pPr algn="ctr">
                  <a:lnSpc>
                    <a:spcPts val="1200"/>
                  </a:lnSpc>
                </a:pPr>
                <a:r>
                  <a:rPr lang="ru-RU" sz="3200" b="1" dirty="0">
                    <a:ea typeface="Verdana" panose="020B0604030504040204" pitchFamily="34" charset="0"/>
                    <a:cs typeface="Open Sans" panose="020B0604020202020204" charset="0"/>
                  </a:rPr>
                  <a:t>69</a:t>
                </a:r>
                <a:endParaRPr lang="en-US" sz="3200" b="1" dirty="0">
                  <a:ea typeface="Verdana" panose="020B0604030504040204" pitchFamily="34" charset="0"/>
                  <a:cs typeface="Open Sans" panose="020B0604020202020204" charset="0"/>
                </a:endParaRPr>
              </a:p>
              <a:p>
                <a:pPr algn="ctr">
                  <a:lnSpc>
                    <a:spcPts val="1200"/>
                  </a:lnSpc>
                </a:pPr>
                <a:r>
                  <a:rPr lang="ru-RU" sz="1050" b="1" dirty="0">
                    <a:ea typeface="Verdana" panose="020B0604030504040204" pitchFamily="34" charset="0"/>
                    <a:cs typeface="Open Sans" panose="020B0604020202020204" charset="0"/>
                  </a:rPr>
                  <a:t>место</a:t>
                </a:r>
              </a:p>
            </p:txBody>
          </p:sp>
        </p:grpSp>
      </p:grpSp>
      <p:sp>
        <p:nvSpPr>
          <p:cNvPr id="30" name="Прямоугольник 29"/>
          <p:cNvSpPr/>
          <p:nvPr/>
        </p:nvSpPr>
        <p:spPr>
          <a:xfrm>
            <a:off x="237627" y="4958548"/>
            <a:ext cx="5520103" cy="134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spcBef>
                <a:spcPts val="800"/>
              </a:spcBef>
              <a:buClr>
                <a:srgbClr val="FF0000"/>
              </a:buClr>
              <a:buSzPct val="30000"/>
            </a:pPr>
            <a:r>
              <a:rPr lang="ru-RU" sz="1400" b="1" dirty="0">
                <a:solidFill>
                  <a:schemeClr val="bg1"/>
                </a:solidFill>
                <a:ea typeface="Verdana" panose="020B0604030504040204" pitchFamily="34" charset="0"/>
                <a:cs typeface="Open Sans" panose="020B0604020202020204" charset="0"/>
              </a:rPr>
              <a:t>Собственные разработки </a:t>
            </a:r>
            <a:r>
              <a:rPr lang="ru-RU" sz="1400" dirty="0">
                <a:solidFill>
                  <a:schemeClr val="bg1"/>
                </a:solidFill>
                <a:ea typeface="Verdana" panose="020B0604030504040204" pitchFamily="34" charset="0"/>
                <a:cs typeface="Open Sans" panose="020B0604020202020204" charset="0"/>
              </a:rPr>
              <a:t>для управления, прогнозирования, анализа и моделирования бизнес-процессов</a:t>
            </a:r>
          </a:p>
          <a:p>
            <a:pPr>
              <a:lnSpc>
                <a:spcPts val="2300"/>
              </a:lnSpc>
              <a:spcBef>
                <a:spcPts val="600"/>
              </a:spcBef>
              <a:buClr>
                <a:srgbClr val="FF0000"/>
              </a:buClr>
              <a:buSzPct val="30000"/>
            </a:pPr>
            <a:r>
              <a:rPr lang="ru-RU" sz="1400" dirty="0">
                <a:solidFill>
                  <a:schemeClr val="bg1"/>
                </a:solidFill>
                <a:ea typeface="Verdana" panose="020B0604030504040204" pitchFamily="34" charset="0"/>
                <a:cs typeface="Open Sans" panose="020B0604020202020204" charset="0"/>
              </a:rPr>
              <a:t>Производственный </a:t>
            </a:r>
            <a:r>
              <a:rPr lang="ru-RU" sz="1400" b="1" dirty="0">
                <a:solidFill>
                  <a:schemeClr val="bg1"/>
                </a:solidFill>
                <a:ea typeface="Verdana" panose="020B0604030504040204" pitchFamily="34" charset="0"/>
                <a:cs typeface="Open Sans" panose="020B0604020202020204" charset="0"/>
              </a:rPr>
              <a:t>персонал:</a:t>
            </a:r>
            <a:r>
              <a:rPr lang="ru-RU" sz="1400" dirty="0">
                <a:solidFill>
                  <a:schemeClr val="bg1"/>
                </a:solidFill>
                <a:ea typeface="Verdana" panose="020B0604030504040204" pitchFamily="34" charset="0"/>
                <a:cs typeface="Open Sans" panose="020B0604020202020204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ea typeface="Verdana" panose="020B0604030504040204" pitchFamily="34" charset="0"/>
                <a:cs typeface="Open Sans" panose="020B0604020202020204" charset="0"/>
              </a:rPr>
              <a:t>700 </a:t>
            </a:r>
            <a:r>
              <a:rPr lang="ru-RU" sz="1400" b="1" dirty="0">
                <a:solidFill>
                  <a:schemeClr val="bg1"/>
                </a:solidFill>
                <a:ea typeface="Verdana" panose="020B0604030504040204" pitchFamily="34" charset="0"/>
                <a:cs typeface="Open Sans" panose="020B0604020202020204" charset="0"/>
              </a:rPr>
              <a:t>+ человек </a:t>
            </a:r>
            <a:r>
              <a:rPr lang="en-US" sz="1400" b="1" dirty="0">
                <a:solidFill>
                  <a:schemeClr val="bg1"/>
                </a:solidFill>
                <a:ea typeface="Verdana" panose="020B0604030504040204" pitchFamily="34" charset="0"/>
                <a:cs typeface="Open Sans" panose="020B0604020202020204" charset="0"/>
              </a:rPr>
              <a:t/>
            </a:r>
            <a:br>
              <a:rPr lang="en-US" sz="1400" b="1" dirty="0">
                <a:solidFill>
                  <a:schemeClr val="bg1"/>
                </a:solidFill>
                <a:ea typeface="Verdana" panose="020B0604030504040204" pitchFamily="34" charset="0"/>
                <a:cs typeface="Open Sans" panose="020B0604020202020204" charset="0"/>
              </a:rPr>
            </a:br>
            <a:r>
              <a:rPr lang="en-US" sz="1400" i="1" dirty="0">
                <a:solidFill>
                  <a:schemeClr val="bg1"/>
                </a:solidFill>
                <a:ea typeface="Verdana" panose="020B0604030504040204" pitchFamily="34" charset="0"/>
                <a:cs typeface="Open Sans" panose="020B0604020202020204" charset="0"/>
              </a:rPr>
              <a:t>(</a:t>
            </a:r>
            <a:r>
              <a:rPr lang="ru-RU" sz="1400" i="1" dirty="0">
                <a:solidFill>
                  <a:schemeClr val="bg1"/>
                </a:solidFill>
                <a:ea typeface="Verdana" panose="020B0604030504040204" pitchFamily="34" charset="0"/>
                <a:cs typeface="Open Sans" panose="020B0604020202020204" charset="0"/>
              </a:rPr>
              <a:t>в том числе </a:t>
            </a:r>
            <a:r>
              <a:rPr lang="en-US" sz="1400" i="1" dirty="0">
                <a:solidFill>
                  <a:schemeClr val="bg1"/>
                </a:solidFill>
                <a:ea typeface="Verdana" panose="020B0604030504040204" pitchFamily="34" charset="0"/>
                <a:cs typeface="Open Sans" panose="020B0604020202020204" charset="0"/>
              </a:rPr>
              <a:t>Data Scientists – </a:t>
            </a:r>
            <a:r>
              <a:rPr lang="ru-RU" sz="1400" i="1" dirty="0">
                <a:solidFill>
                  <a:schemeClr val="bg1"/>
                </a:solidFill>
                <a:ea typeface="Verdana" panose="020B0604030504040204" pitchFamily="34" charset="0"/>
                <a:cs typeface="Open Sans" panose="020B0604020202020204" charset="0"/>
              </a:rPr>
              <a:t>более 30</a:t>
            </a:r>
            <a:r>
              <a:rPr lang="en-US" sz="1400" i="1" dirty="0" smtClean="0">
                <a:solidFill>
                  <a:schemeClr val="bg1"/>
                </a:solidFill>
                <a:ea typeface="Verdana" panose="020B0604030504040204" pitchFamily="34" charset="0"/>
                <a:cs typeface="Open Sans" panose="020B0604020202020204" charset="0"/>
              </a:rPr>
              <a:t>)</a:t>
            </a:r>
            <a:endParaRPr lang="ru-RU" sz="1400" i="1" dirty="0">
              <a:solidFill>
                <a:schemeClr val="bg1"/>
              </a:solidFill>
              <a:ea typeface="Verdana" panose="020B0604030504040204" pitchFamily="34" charset="0"/>
              <a:cs typeface="Open Sans" panose="020B060402020202020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28" y="70825"/>
            <a:ext cx="3019218" cy="846750"/>
          </a:xfrm>
          <a:prstGeom prst="rect">
            <a:avLst/>
          </a:prstGeom>
          <a:effectLst/>
        </p:spPr>
      </p:pic>
      <p:grpSp>
        <p:nvGrpSpPr>
          <p:cNvPr id="42" name="Группа 41"/>
          <p:cNvGrpSpPr/>
          <p:nvPr/>
        </p:nvGrpSpPr>
        <p:grpSpPr>
          <a:xfrm>
            <a:off x="1923414" y="2642817"/>
            <a:ext cx="2010765" cy="1743430"/>
            <a:chOff x="3538131" y="4905840"/>
            <a:chExt cx="2010765" cy="1743430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3538131" y="6002939"/>
              <a:ext cx="201076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err="1" smtClean="0">
                  <a:solidFill>
                    <a:schemeClr val="bg1"/>
                  </a:solidFill>
                  <a:ea typeface="Verdana" panose="020B0604030504040204" pitchFamily="34" charset="0"/>
                  <a:cs typeface="Open Sans" panose="020B0604020202020204" charset="0"/>
                </a:rPr>
                <a:t>Habr</a:t>
              </a:r>
              <a:r>
                <a:rPr lang="en-US" sz="1400" b="1" dirty="0" smtClean="0">
                  <a:solidFill>
                    <a:schemeClr val="bg1"/>
                  </a:solidFill>
                  <a:ea typeface="Verdana" panose="020B0604030504040204" pitchFamily="34" charset="0"/>
                  <a:cs typeface="Open Sans" panose="020B0604020202020204" charset="0"/>
                </a:rPr>
                <a:t> career</a:t>
              </a:r>
              <a:endParaRPr lang="ru-RU" sz="1400" b="1" dirty="0" smtClean="0">
                <a:solidFill>
                  <a:schemeClr val="bg1"/>
                </a:solidFill>
                <a:ea typeface="Verdana" panose="020B0604030504040204" pitchFamily="34" charset="0"/>
                <a:cs typeface="Open Sans" panose="020B0604020202020204" charset="0"/>
              </a:endParaRPr>
            </a:p>
            <a:p>
              <a:pPr algn="ctr"/>
              <a:r>
                <a:rPr lang="ru-RU" sz="1100" dirty="0" smtClean="0">
                  <a:solidFill>
                    <a:schemeClr val="bg1"/>
                  </a:solidFill>
                  <a:ea typeface="Verdana" panose="020B0604030504040204" pitchFamily="34" charset="0"/>
                  <a:cs typeface="Open Sans" panose="020B0604020202020204" charset="0"/>
                </a:rPr>
                <a:t>Стабильная компания, интересные проекты и задачи</a:t>
              </a:r>
              <a:endParaRPr lang="ru-RU" sz="1100" dirty="0">
                <a:solidFill>
                  <a:schemeClr val="bg1"/>
                </a:solidFill>
                <a:ea typeface="Verdana" panose="020B0604030504040204" pitchFamily="34" charset="0"/>
                <a:cs typeface="Open Sans" panose="020B0604020202020204" charset="0"/>
              </a:endParaRPr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4120603" y="4905840"/>
              <a:ext cx="882000" cy="1103371"/>
              <a:chOff x="10684393" y="5055205"/>
              <a:chExt cx="882000" cy="1103371"/>
            </a:xfrm>
          </p:grpSpPr>
          <p:grpSp>
            <p:nvGrpSpPr>
              <p:cNvPr id="45" name="Группа 44"/>
              <p:cNvGrpSpPr/>
              <p:nvPr/>
            </p:nvGrpSpPr>
            <p:grpSpPr>
              <a:xfrm>
                <a:off x="10684393" y="5055205"/>
                <a:ext cx="882000" cy="1103371"/>
                <a:chOff x="6778644" y="4599861"/>
                <a:chExt cx="1123805" cy="1122736"/>
              </a:xfrm>
            </p:grpSpPr>
            <p:sp>
              <p:nvSpPr>
                <p:cNvPr id="47" name="Полилиния 46"/>
                <p:cNvSpPr/>
                <p:nvPr/>
              </p:nvSpPr>
              <p:spPr>
                <a:xfrm>
                  <a:off x="6972777" y="5383482"/>
                  <a:ext cx="714565" cy="339115"/>
                </a:xfrm>
                <a:custGeom>
                  <a:avLst/>
                  <a:gdLst>
                    <a:gd name="connsiteX0" fmla="*/ 0 w 714565"/>
                    <a:gd name="connsiteY0" fmla="*/ 6055 h 339115"/>
                    <a:gd name="connsiteX1" fmla="*/ 6056 w 714565"/>
                    <a:gd name="connsiteY1" fmla="*/ 339115 h 339115"/>
                    <a:gd name="connsiteX2" fmla="*/ 351227 w 714565"/>
                    <a:gd name="connsiteY2" fmla="*/ 187724 h 339115"/>
                    <a:gd name="connsiteX3" fmla="*/ 714565 w 714565"/>
                    <a:gd name="connsiteY3" fmla="*/ 333059 h 339115"/>
                    <a:gd name="connsiteX4" fmla="*/ 708509 w 714565"/>
                    <a:gd name="connsiteY4" fmla="*/ 0 h 339115"/>
                    <a:gd name="connsiteX5" fmla="*/ 0 w 714565"/>
                    <a:gd name="connsiteY5" fmla="*/ 6055 h 339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14565" h="339115">
                      <a:moveTo>
                        <a:pt x="0" y="6055"/>
                      </a:moveTo>
                      <a:lnTo>
                        <a:pt x="6056" y="339115"/>
                      </a:lnTo>
                      <a:lnTo>
                        <a:pt x="351227" y="187724"/>
                      </a:lnTo>
                      <a:lnTo>
                        <a:pt x="714565" y="333059"/>
                      </a:lnTo>
                      <a:lnTo>
                        <a:pt x="708509" y="0"/>
                      </a:lnTo>
                      <a:lnTo>
                        <a:pt x="0" y="6055"/>
                      </a:lnTo>
                      <a:close/>
                    </a:path>
                  </a:pathLst>
                </a:custGeom>
                <a:solidFill>
                  <a:srgbClr val="C0243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000">
                    <a:ea typeface="Verdana" panose="020B0604030504040204" pitchFamily="34" charset="0"/>
                    <a:cs typeface="Open Sans" panose="020B0604020202020204" charset="0"/>
                  </a:endParaRPr>
                </a:p>
              </p:txBody>
            </p:sp>
            <p:sp>
              <p:nvSpPr>
                <p:cNvPr id="48" name="Овал 47"/>
                <p:cNvSpPr/>
                <p:nvPr/>
              </p:nvSpPr>
              <p:spPr>
                <a:xfrm>
                  <a:off x="6778644" y="4599861"/>
                  <a:ext cx="1123805" cy="898651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288000" rIns="0" rtlCol="0" anchor="ctr"/>
                <a:lstStyle/>
                <a:p>
                  <a:pPr algn="ctr">
                    <a:lnSpc>
                      <a:spcPts val="1200"/>
                    </a:lnSpc>
                  </a:pPr>
                  <a:endParaRPr lang="ru-RU" sz="1050" dirty="0">
                    <a:ea typeface="Verdana" panose="020B0604030504040204" pitchFamily="34" charset="0"/>
                    <a:cs typeface="Open Sans" panose="020B0604020202020204" charset="0"/>
                  </a:endParaRPr>
                </a:p>
              </p:txBody>
            </p:sp>
          </p:grpSp>
          <p:sp>
            <p:nvSpPr>
              <p:cNvPr id="46" name="Овал 45"/>
              <p:cNvSpPr/>
              <p:nvPr/>
            </p:nvSpPr>
            <p:spPr>
              <a:xfrm>
                <a:off x="10756000" y="5129094"/>
                <a:ext cx="738787" cy="735373"/>
              </a:xfrm>
              <a:prstGeom prst="ellipse">
                <a:avLst/>
              </a:prstGeom>
              <a:solidFill>
                <a:srgbClr val="C024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288000" rIns="0" rtlCol="0" anchor="ctr"/>
              <a:lstStyle/>
              <a:p>
                <a:pPr algn="ctr">
                  <a:lnSpc>
                    <a:spcPts val="1200"/>
                  </a:lnSpc>
                </a:pPr>
                <a:r>
                  <a:rPr lang="ru-RU" sz="3200" b="1" dirty="0">
                    <a:ea typeface="Verdana" panose="020B0604030504040204" pitchFamily="34" charset="0"/>
                    <a:cs typeface="Open Sans" panose="020B0604020202020204" charset="0"/>
                  </a:rPr>
                  <a:t>7</a:t>
                </a:r>
              </a:p>
              <a:p>
                <a:pPr algn="ctr">
                  <a:lnSpc>
                    <a:spcPts val="1200"/>
                  </a:lnSpc>
                </a:pPr>
                <a:r>
                  <a:rPr lang="ru-RU" sz="1050" b="1" dirty="0">
                    <a:ea typeface="Verdana" panose="020B0604030504040204" pitchFamily="34" charset="0"/>
                    <a:cs typeface="Open Sans" panose="020B0604020202020204" charset="0"/>
                  </a:rPr>
                  <a:t>место</a:t>
                </a:r>
              </a:p>
            </p:txBody>
          </p:sp>
        </p:grpSp>
      </p:grpSp>
      <p:sp>
        <p:nvSpPr>
          <p:cNvPr id="49" name="Прямоугольник 48"/>
          <p:cNvSpPr/>
          <p:nvPr/>
        </p:nvSpPr>
        <p:spPr>
          <a:xfrm>
            <a:off x="7086675" y="4956140"/>
            <a:ext cx="4804595" cy="1533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800"/>
              </a:spcBef>
              <a:buClr>
                <a:srgbClr val="FF0000"/>
              </a:buClr>
              <a:buSzPct val="30000"/>
            </a:pPr>
            <a:r>
              <a:rPr lang="ru-RU" sz="1400" b="1" dirty="0" smtClean="0">
                <a:solidFill>
                  <a:schemeClr val="bg1"/>
                </a:solidFill>
                <a:ea typeface="Verdana" panose="020B0604030504040204" pitchFamily="34" charset="0"/>
                <a:cs typeface="Open Sans" panose="020B0604020202020204" charset="0"/>
              </a:rPr>
              <a:t>Партнерские </a:t>
            </a:r>
            <a:r>
              <a:rPr lang="ru-RU" sz="1400" b="1" dirty="0">
                <a:solidFill>
                  <a:schemeClr val="bg1"/>
                </a:solidFill>
                <a:ea typeface="Verdana" panose="020B0604030504040204" pitchFamily="34" charset="0"/>
                <a:cs typeface="Open Sans" panose="020B0604020202020204" charset="0"/>
              </a:rPr>
              <a:t>статусы </a:t>
            </a:r>
            <a:r>
              <a:rPr lang="ru-RU" sz="1400" dirty="0">
                <a:solidFill>
                  <a:schemeClr val="bg1"/>
                </a:solidFill>
                <a:ea typeface="Verdana" panose="020B0604030504040204" pitchFamily="34" charset="0"/>
                <a:cs typeface="Open Sans" panose="020B0604020202020204" charset="0"/>
              </a:rPr>
              <a:t>ведущих вендоров ПО	                 </a:t>
            </a:r>
            <a:r>
              <a:rPr lang="ru-RU" sz="1400" i="1" dirty="0">
                <a:ea typeface="Verdana" panose="020B0604030504040204" pitchFamily="34" charset="0"/>
                <a:cs typeface="Open Sans" panose="020B0604020202020204" charset="0"/>
              </a:rPr>
              <a:t>(в </a:t>
            </a:r>
            <a:endParaRPr lang="en-US" sz="1400" i="1" dirty="0" smtClean="0">
              <a:ea typeface="Verdana" panose="020B0604030504040204" pitchFamily="34" charset="0"/>
              <a:cs typeface="Open Sans" panose="020B0604020202020204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  <a:buClr>
                <a:srgbClr val="FF0000"/>
              </a:buClr>
              <a:buSzPct val="30000"/>
            </a:pPr>
            <a:r>
              <a:rPr lang="ru-RU" sz="1400" b="1" dirty="0" smtClean="0">
                <a:solidFill>
                  <a:schemeClr val="bg1"/>
                </a:solidFill>
                <a:ea typeface="Verdana" panose="020B0604030504040204" pitchFamily="34" charset="0"/>
                <a:cs typeface="Open Sans" panose="020B0604020202020204" charset="0"/>
              </a:rPr>
              <a:t>Круглосуточная </a:t>
            </a:r>
            <a:r>
              <a:rPr lang="ru-RU" sz="1400" b="1" dirty="0">
                <a:solidFill>
                  <a:schemeClr val="bg1"/>
                </a:solidFill>
                <a:ea typeface="Verdana" panose="020B0604030504040204" pitchFamily="34" charset="0"/>
                <a:cs typeface="Open Sans" panose="020B0604020202020204" charset="0"/>
              </a:rPr>
              <a:t>служба поддержки </a:t>
            </a:r>
            <a:r>
              <a:rPr lang="ru-RU" sz="1400" dirty="0">
                <a:solidFill>
                  <a:schemeClr val="bg1"/>
                </a:solidFill>
                <a:ea typeface="Verdana" panose="020B0604030504040204" pitchFamily="34" charset="0"/>
                <a:cs typeface="Open Sans" panose="020B0604020202020204" charset="0"/>
              </a:rPr>
              <a:t>для клиентов</a:t>
            </a:r>
            <a:endParaRPr lang="en-US" sz="1400" dirty="0">
              <a:solidFill>
                <a:schemeClr val="bg1"/>
              </a:solidFill>
              <a:ea typeface="Verdana" panose="020B0604030504040204" pitchFamily="34" charset="0"/>
              <a:cs typeface="Open Sans" panose="020B0604020202020204" charset="0"/>
            </a:endParaRPr>
          </a:p>
          <a:p>
            <a:pPr>
              <a:lnSpc>
                <a:spcPts val="2300"/>
              </a:lnSpc>
              <a:spcBef>
                <a:spcPts val="800"/>
              </a:spcBef>
              <a:buClr>
                <a:srgbClr val="FF0000"/>
              </a:buClr>
              <a:buSzPct val="30000"/>
            </a:pPr>
            <a:r>
              <a:rPr lang="ru-RU" sz="1400" b="1" dirty="0">
                <a:solidFill>
                  <a:schemeClr val="bg1"/>
                </a:solidFill>
                <a:ea typeface="Verdana" panose="020B0604030504040204" pitchFamily="34" charset="0"/>
                <a:cs typeface="Open Sans" panose="020B0604020202020204" charset="0"/>
              </a:rPr>
              <a:t>ISO 9001:2015 </a:t>
            </a:r>
            <a:r>
              <a:rPr lang="ru-RU" sz="1400" b="1" dirty="0" err="1">
                <a:solidFill>
                  <a:schemeClr val="bg1"/>
                </a:solidFill>
                <a:ea typeface="Verdana" panose="020B0604030504040204" pitchFamily="34" charset="0"/>
                <a:cs typeface="Open Sans" panose="020B0604020202020204" charset="0"/>
              </a:rPr>
              <a:t>certified</a:t>
            </a:r>
            <a:r>
              <a:rPr lang="ru-RU" sz="1400" b="1" dirty="0">
                <a:solidFill>
                  <a:schemeClr val="bg1"/>
                </a:solidFill>
                <a:ea typeface="Verdana" panose="020B0604030504040204" pitchFamily="34" charset="0"/>
                <a:cs typeface="Open Sans" panose="020B0604020202020204" charset="0"/>
              </a:rPr>
              <a:t> </a:t>
            </a:r>
            <a:br>
              <a:rPr lang="ru-RU" sz="1400" b="1" dirty="0">
                <a:solidFill>
                  <a:schemeClr val="bg1"/>
                </a:solidFill>
                <a:ea typeface="Verdana" panose="020B0604030504040204" pitchFamily="34" charset="0"/>
                <a:cs typeface="Open Sans" panose="020B0604020202020204" charset="0"/>
              </a:rPr>
            </a:br>
            <a:r>
              <a:rPr lang="ru-RU" sz="1400" dirty="0">
                <a:solidFill>
                  <a:schemeClr val="bg1"/>
                </a:solidFill>
                <a:ea typeface="Verdana" panose="020B0604030504040204" pitchFamily="34" charset="0"/>
                <a:cs typeface="Open Sans" panose="020B0604020202020204" charset="0"/>
              </a:rPr>
              <a:t>(</a:t>
            </a:r>
            <a:r>
              <a:rPr lang="ru-RU" sz="1400" dirty="0">
                <a:solidFill>
                  <a:schemeClr val="bg1"/>
                </a:solidFill>
              </a:rPr>
              <a:t>Система менеджмента качества)</a:t>
            </a:r>
            <a:endParaRPr lang="en-US" sz="1400" dirty="0">
              <a:solidFill>
                <a:schemeClr val="bg1"/>
              </a:solidFill>
              <a:ea typeface="Verdana" panose="020B0604030504040204" pitchFamily="3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83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701520" y="3460282"/>
            <a:ext cx="8364121" cy="3001157"/>
            <a:chOff x="595827" y="1453088"/>
            <a:chExt cx="9374083" cy="4540962"/>
          </a:xfrm>
        </p:grpSpPr>
        <p:sp>
          <p:nvSpPr>
            <p:cNvPr id="5" name="Камчатский край"/>
            <p:cNvSpPr>
              <a:spLocks/>
            </p:cNvSpPr>
            <p:nvPr/>
          </p:nvSpPr>
          <p:spPr bwMode="auto">
            <a:xfrm>
              <a:off x="8769476" y="2410262"/>
              <a:ext cx="1200434" cy="1445523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" name="Алтайский край"/>
            <p:cNvSpPr>
              <a:spLocks/>
            </p:cNvSpPr>
            <p:nvPr/>
          </p:nvSpPr>
          <p:spPr bwMode="auto">
            <a:xfrm>
              <a:off x="4543291" y="5430619"/>
              <a:ext cx="663254" cy="401791"/>
            </a:xfrm>
            <a:custGeom>
              <a:avLst/>
              <a:gdLst/>
              <a:ahLst/>
              <a:cxnLst>
                <a:cxn ang="0">
                  <a:pos x="710" y="0"/>
                </a:cxn>
                <a:cxn ang="0">
                  <a:pos x="546" y="69"/>
                </a:cxn>
                <a:cxn ang="0">
                  <a:pos x="202" y="165"/>
                </a:cxn>
                <a:cxn ang="0">
                  <a:pos x="0" y="211"/>
                </a:cxn>
                <a:cxn ang="0">
                  <a:pos x="232" y="811"/>
                </a:cxn>
                <a:cxn ang="0">
                  <a:pos x="357" y="1134"/>
                </a:cxn>
                <a:cxn ang="0">
                  <a:pos x="429" y="1053"/>
                </a:cxn>
                <a:cxn ang="0">
                  <a:pos x="606" y="1155"/>
                </a:cxn>
                <a:cxn ang="0">
                  <a:pos x="632" y="1246"/>
                </a:cxn>
                <a:cxn ang="0">
                  <a:pos x="714" y="1248"/>
                </a:cxn>
                <a:cxn ang="0">
                  <a:pos x="976" y="1246"/>
                </a:cxn>
                <a:cxn ang="0">
                  <a:pos x="1154" y="1243"/>
                </a:cxn>
                <a:cxn ang="0">
                  <a:pos x="1205" y="1315"/>
                </a:cxn>
                <a:cxn ang="0">
                  <a:pos x="1296" y="1379"/>
                </a:cxn>
                <a:cxn ang="0">
                  <a:pos x="1354" y="1339"/>
                </a:cxn>
                <a:cxn ang="0">
                  <a:pos x="1270" y="1243"/>
                </a:cxn>
                <a:cxn ang="0">
                  <a:pos x="1238" y="1190"/>
                </a:cxn>
                <a:cxn ang="0">
                  <a:pos x="1274" y="1166"/>
                </a:cxn>
                <a:cxn ang="0">
                  <a:pos x="1426" y="1125"/>
                </a:cxn>
                <a:cxn ang="0">
                  <a:pos x="1632" y="981"/>
                </a:cxn>
                <a:cxn ang="0">
                  <a:pos x="1706" y="877"/>
                </a:cxn>
                <a:cxn ang="0">
                  <a:pos x="1792" y="885"/>
                </a:cxn>
                <a:cxn ang="0">
                  <a:pos x="1886" y="853"/>
                </a:cxn>
                <a:cxn ang="0">
                  <a:pos x="1920" y="741"/>
                </a:cxn>
                <a:cxn ang="0">
                  <a:pos x="1933" y="541"/>
                </a:cxn>
                <a:cxn ang="0">
                  <a:pos x="1922" y="406"/>
                </a:cxn>
                <a:cxn ang="0">
                  <a:pos x="1768" y="227"/>
                </a:cxn>
                <a:cxn ang="0">
                  <a:pos x="1597" y="46"/>
                </a:cxn>
                <a:cxn ang="0">
                  <a:pos x="1558" y="70"/>
                </a:cxn>
                <a:cxn ang="0">
                  <a:pos x="1334" y="142"/>
                </a:cxn>
                <a:cxn ang="0">
                  <a:pos x="1186" y="158"/>
                </a:cxn>
                <a:cxn ang="0">
                  <a:pos x="1106" y="246"/>
                </a:cxn>
                <a:cxn ang="0">
                  <a:pos x="1006" y="333"/>
                </a:cxn>
                <a:cxn ang="0">
                  <a:pos x="850" y="165"/>
                </a:cxn>
                <a:cxn ang="0">
                  <a:pos x="710" y="0"/>
                </a:cxn>
              </a:cxnLst>
              <a:rect l="0" t="0" r="r" b="b"/>
              <a:pathLst>
                <a:path w="1941" h="1385">
                  <a:moveTo>
                    <a:pt x="710" y="0"/>
                  </a:moveTo>
                  <a:lnTo>
                    <a:pt x="546" y="69"/>
                  </a:lnTo>
                  <a:cubicBezTo>
                    <a:pt x="427" y="117"/>
                    <a:pt x="330" y="145"/>
                    <a:pt x="202" y="165"/>
                  </a:cubicBezTo>
                  <a:lnTo>
                    <a:pt x="0" y="211"/>
                  </a:lnTo>
                  <a:cubicBezTo>
                    <a:pt x="48" y="288"/>
                    <a:pt x="83" y="393"/>
                    <a:pt x="232" y="811"/>
                  </a:cubicBezTo>
                  <a:cubicBezTo>
                    <a:pt x="296" y="990"/>
                    <a:pt x="352" y="1134"/>
                    <a:pt x="357" y="1134"/>
                  </a:cubicBezTo>
                  <a:cubicBezTo>
                    <a:pt x="363" y="1134"/>
                    <a:pt x="395" y="1097"/>
                    <a:pt x="429" y="1053"/>
                  </a:cubicBezTo>
                  <a:cubicBezTo>
                    <a:pt x="517" y="934"/>
                    <a:pt x="549" y="953"/>
                    <a:pt x="606" y="1155"/>
                  </a:cubicBezTo>
                  <a:lnTo>
                    <a:pt x="632" y="1246"/>
                  </a:lnTo>
                  <a:lnTo>
                    <a:pt x="714" y="1248"/>
                  </a:lnTo>
                  <a:cubicBezTo>
                    <a:pt x="760" y="1249"/>
                    <a:pt x="878" y="1249"/>
                    <a:pt x="976" y="1246"/>
                  </a:cubicBezTo>
                  <a:lnTo>
                    <a:pt x="1154" y="1243"/>
                  </a:lnTo>
                  <a:lnTo>
                    <a:pt x="1205" y="1315"/>
                  </a:lnTo>
                  <a:cubicBezTo>
                    <a:pt x="1248" y="1374"/>
                    <a:pt x="1264" y="1385"/>
                    <a:pt x="1296" y="1379"/>
                  </a:cubicBezTo>
                  <a:cubicBezTo>
                    <a:pt x="1318" y="1374"/>
                    <a:pt x="1342" y="1357"/>
                    <a:pt x="1354" y="1339"/>
                  </a:cubicBezTo>
                  <a:cubicBezTo>
                    <a:pt x="1373" y="1302"/>
                    <a:pt x="1366" y="1297"/>
                    <a:pt x="1270" y="1243"/>
                  </a:cubicBezTo>
                  <a:cubicBezTo>
                    <a:pt x="1227" y="1219"/>
                    <a:pt x="1222" y="1209"/>
                    <a:pt x="1238" y="1190"/>
                  </a:cubicBezTo>
                  <a:cubicBezTo>
                    <a:pt x="1250" y="1176"/>
                    <a:pt x="1264" y="1166"/>
                    <a:pt x="1274" y="1166"/>
                  </a:cubicBezTo>
                  <a:cubicBezTo>
                    <a:pt x="1283" y="1166"/>
                    <a:pt x="1350" y="1147"/>
                    <a:pt x="1426" y="1125"/>
                  </a:cubicBezTo>
                  <a:cubicBezTo>
                    <a:pt x="1555" y="1085"/>
                    <a:pt x="1558" y="1083"/>
                    <a:pt x="1632" y="981"/>
                  </a:cubicBezTo>
                  <a:lnTo>
                    <a:pt x="1706" y="877"/>
                  </a:lnTo>
                  <a:lnTo>
                    <a:pt x="1792" y="885"/>
                  </a:lnTo>
                  <a:cubicBezTo>
                    <a:pt x="1875" y="896"/>
                    <a:pt x="1877" y="897"/>
                    <a:pt x="1886" y="853"/>
                  </a:cubicBezTo>
                  <a:cubicBezTo>
                    <a:pt x="1893" y="827"/>
                    <a:pt x="1907" y="777"/>
                    <a:pt x="1920" y="741"/>
                  </a:cubicBezTo>
                  <a:cubicBezTo>
                    <a:pt x="1938" y="693"/>
                    <a:pt x="1941" y="641"/>
                    <a:pt x="1933" y="541"/>
                  </a:cubicBezTo>
                  <a:lnTo>
                    <a:pt x="1922" y="406"/>
                  </a:lnTo>
                  <a:lnTo>
                    <a:pt x="1768" y="227"/>
                  </a:lnTo>
                  <a:cubicBezTo>
                    <a:pt x="1683" y="128"/>
                    <a:pt x="1606" y="46"/>
                    <a:pt x="1597" y="46"/>
                  </a:cubicBezTo>
                  <a:cubicBezTo>
                    <a:pt x="1587" y="46"/>
                    <a:pt x="1570" y="57"/>
                    <a:pt x="1558" y="70"/>
                  </a:cubicBezTo>
                  <a:cubicBezTo>
                    <a:pt x="1523" y="113"/>
                    <a:pt x="1486" y="125"/>
                    <a:pt x="1334" y="142"/>
                  </a:cubicBezTo>
                  <a:lnTo>
                    <a:pt x="1186" y="158"/>
                  </a:lnTo>
                  <a:lnTo>
                    <a:pt x="1106" y="246"/>
                  </a:lnTo>
                  <a:cubicBezTo>
                    <a:pt x="1061" y="296"/>
                    <a:pt x="1016" y="334"/>
                    <a:pt x="1006" y="333"/>
                  </a:cubicBezTo>
                  <a:cubicBezTo>
                    <a:pt x="997" y="329"/>
                    <a:pt x="923" y="254"/>
                    <a:pt x="850" y="165"/>
                  </a:cubicBezTo>
                  <a:lnTo>
                    <a:pt x="710" y="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" name="Амурская область"/>
            <p:cNvSpPr>
              <a:spLocks/>
            </p:cNvSpPr>
            <p:nvPr/>
          </p:nvSpPr>
          <p:spPr bwMode="auto">
            <a:xfrm>
              <a:off x="7459414" y="4590092"/>
              <a:ext cx="1189471" cy="678888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" name="Архангельская область"/>
            <p:cNvSpPr>
              <a:spLocks/>
            </p:cNvSpPr>
            <p:nvPr/>
          </p:nvSpPr>
          <p:spPr bwMode="auto">
            <a:xfrm>
              <a:off x="2564494" y="3440139"/>
              <a:ext cx="866066" cy="692743"/>
            </a:xfrm>
            <a:custGeom>
              <a:avLst/>
              <a:gdLst/>
              <a:ahLst/>
              <a:cxnLst>
                <a:cxn ang="0">
                  <a:pos x="1403" y="2355"/>
                </a:cxn>
                <a:cxn ang="0">
                  <a:pos x="1230" y="2281"/>
                </a:cxn>
                <a:cxn ang="0">
                  <a:pos x="1168" y="2228"/>
                </a:cxn>
                <a:cxn ang="0">
                  <a:pos x="1074" y="2083"/>
                </a:cxn>
                <a:cxn ang="0">
                  <a:pos x="898" y="2033"/>
                </a:cxn>
                <a:cxn ang="0">
                  <a:pos x="808" y="1900"/>
                </a:cxn>
                <a:cxn ang="0">
                  <a:pos x="589" y="1868"/>
                </a:cxn>
                <a:cxn ang="0">
                  <a:pos x="294" y="1657"/>
                </a:cxn>
                <a:cxn ang="0">
                  <a:pos x="0" y="1352"/>
                </a:cxn>
                <a:cxn ang="0">
                  <a:pos x="80" y="1113"/>
                </a:cxn>
                <a:cxn ang="0">
                  <a:pos x="222" y="944"/>
                </a:cxn>
                <a:cxn ang="0">
                  <a:pos x="296" y="692"/>
                </a:cxn>
                <a:cxn ang="0">
                  <a:pos x="458" y="353"/>
                </a:cxn>
                <a:cxn ang="0">
                  <a:pos x="659" y="481"/>
                </a:cxn>
                <a:cxn ang="0">
                  <a:pos x="797" y="252"/>
                </a:cxn>
                <a:cxn ang="0">
                  <a:pos x="910" y="174"/>
                </a:cxn>
                <a:cxn ang="0">
                  <a:pos x="1027" y="414"/>
                </a:cxn>
                <a:cxn ang="0">
                  <a:pos x="1576" y="195"/>
                </a:cxn>
                <a:cxn ang="0">
                  <a:pos x="1984" y="460"/>
                </a:cxn>
                <a:cxn ang="0">
                  <a:pos x="2258" y="864"/>
                </a:cxn>
                <a:cxn ang="0">
                  <a:pos x="2486" y="868"/>
                </a:cxn>
                <a:cxn ang="0">
                  <a:pos x="2389" y="1145"/>
                </a:cxn>
                <a:cxn ang="0">
                  <a:pos x="2440" y="1404"/>
                </a:cxn>
                <a:cxn ang="0">
                  <a:pos x="2206" y="1393"/>
                </a:cxn>
                <a:cxn ang="0">
                  <a:pos x="1882" y="1185"/>
                </a:cxn>
                <a:cxn ang="0">
                  <a:pos x="1648" y="1192"/>
                </a:cxn>
                <a:cxn ang="0">
                  <a:pos x="1728" y="1467"/>
                </a:cxn>
                <a:cxn ang="0">
                  <a:pos x="1630" y="1686"/>
                </a:cxn>
                <a:cxn ang="0">
                  <a:pos x="1514" y="1939"/>
                </a:cxn>
                <a:cxn ang="0">
                  <a:pos x="1710" y="1953"/>
                </a:cxn>
                <a:cxn ang="0">
                  <a:pos x="1909" y="1926"/>
                </a:cxn>
                <a:cxn ang="0">
                  <a:pos x="1670" y="2275"/>
                </a:cxn>
              </a:cxnLst>
              <a:rect l="0" t="0" r="r" b="b"/>
              <a:pathLst>
                <a:path w="2514" h="2406">
                  <a:moveTo>
                    <a:pt x="1488" y="2369"/>
                  </a:moveTo>
                  <a:cubicBezTo>
                    <a:pt x="1466" y="2361"/>
                    <a:pt x="1427" y="2355"/>
                    <a:pt x="1403" y="2355"/>
                  </a:cubicBezTo>
                  <a:cubicBezTo>
                    <a:pt x="1374" y="2353"/>
                    <a:pt x="1344" y="2337"/>
                    <a:pt x="1325" y="2312"/>
                  </a:cubicBezTo>
                  <a:cubicBezTo>
                    <a:pt x="1296" y="2276"/>
                    <a:pt x="1285" y="2272"/>
                    <a:pt x="1230" y="2281"/>
                  </a:cubicBezTo>
                  <a:lnTo>
                    <a:pt x="1168" y="2291"/>
                  </a:lnTo>
                  <a:lnTo>
                    <a:pt x="1168" y="2228"/>
                  </a:lnTo>
                  <a:cubicBezTo>
                    <a:pt x="1168" y="2179"/>
                    <a:pt x="1162" y="2163"/>
                    <a:pt x="1138" y="2156"/>
                  </a:cubicBezTo>
                  <a:cubicBezTo>
                    <a:pt x="1120" y="2152"/>
                    <a:pt x="1091" y="2118"/>
                    <a:pt x="1074" y="2083"/>
                  </a:cubicBezTo>
                  <a:cubicBezTo>
                    <a:pt x="1040" y="2017"/>
                    <a:pt x="1008" y="2003"/>
                    <a:pt x="962" y="2032"/>
                  </a:cubicBezTo>
                  <a:cubicBezTo>
                    <a:pt x="950" y="2038"/>
                    <a:pt x="922" y="2040"/>
                    <a:pt x="898" y="2033"/>
                  </a:cubicBezTo>
                  <a:cubicBezTo>
                    <a:pt x="864" y="2025"/>
                    <a:pt x="854" y="2011"/>
                    <a:pt x="848" y="1960"/>
                  </a:cubicBezTo>
                  <a:cubicBezTo>
                    <a:pt x="842" y="1908"/>
                    <a:pt x="834" y="1897"/>
                    <a:pt x="808" y="1900"/>
                  </a:cubicBezTo>
                  <a:cubicBezTo>
                    <a:pt x="790" y="1904"/>
                    <a:pt x="744" y="1910"/>
                    <a:pt x="704" y="1915"/>
                  </a:cubicBezTo>
                  <a:cubicBezTo>
                    <a:pt x="635" y="1924"/>
                    <a:pt x="629" y="1921"/>
                    <a:pt x="589" y="1868"/>
                  </a:cubicBezTo>
                  <a:cubicBezTo>
                    <a:pt x="562" y="1833"/>
                    <a:pt x="502" y="1793"/>
                    <a:pt x="426" y="1756"/>
                  </a:cubicBezTo>
                  <a:cubicBezTo>
                    <a:pt x="333" y="1712"/>
                    <a:pt x="302" y="1689"/>
                    <a:pt x="294" y="1657"/>
                  </a:cubicBezTo>
                  <a:cubicBezTo>
                    <a:pt x="288" y="1633"/>
                    <a:pt x="270" y="1612"/>
                    <a:pt x="246" y="1608"/>
                  </a:cubicBezTo>
                  <a:cubicBezTo>
                    <a:pt x="202" y="1596"/>
                    <a:pt x="0" y="1387"/>
                    <a:pt x="0" y="1352"/>
                  </a:cubicBezTo>
                  <a:cubicBezTo>
                    <a:pt x="0" y="1339"/>
                    <a:pt x="18" y="1284"/>
                    <a:pt x="40" y="1233"/>
                  </a:cubicBezTo>
                  <a:cubicBezTo>
                    <a:pt x="62" y="1180"/>
                    <a:pt x="80" y="1128"/>
                    <a:pt x="80" y="1113"/>
                  </a:cubicBezTo>
                  <a:cubicBezTo>
                    <a:pt x="80" y="1100"/>
                    <a:pt x="109" y="1075"/>
                    <a:pt x="142" y="1057"/>
                  </a:cubicBezTo>
                  <a:cubicBezTo>
                    <a:pt x="198" y="1030"/>
                    <a:pt x="208" y="1016"/>
                    <a:pt x="222" y="944"/>
                  </a:cubicBezTo>
                  <a:cubicBezTo>
                    <a:pt x="232" y="897"/>
                    <a:pt x="258" y="840"/>
                    <a:pt x="280" y="814"/>
                  </a:cubicBezTo>
                  <a:cubicBezTo>
                    <a:pt x="317" y="769"/>
                    <a:pt x="318" y="766"/>
                    <a:pt x="296" y="692"/>
                  </a:cubicBezTo>
                  <a:cubicBezTo>
                    <a:pt x="256" y="561"/>
                    <a:pt x="264" y="520"/>
                    <a:pt x="350" y="404"/>
                  </a:cubicBezTo>
                  <a:cubicBezTo>
                    <a:pt x="384" y="361"/>
                    <a:pt x="400" y="353"/>
                    <a:pt x="458" y="353"/>
                  </a:cubicBezTo>
                  <a:cubicBezTo>
                    <a:pt x="510" y="353"/>
                    <a:pt x="526" y="360"/>
                    <a:pt x="533" y="384"/>
                  </a:cubicBezTo>
                  <a:cubicBezTo>
                    <a:pt x="539" y="412"/>
                    <a:pt x="630" y="481"/>
                    <a:pt x="659" y="481"/>
                  </a:cubicBezTo>
                  <a:cubicBezTo>
                    <a:pt x="677" y="481"/>
                    <a:pt x="784" y="384"/>
                    <a:pt x="802" y="352"/>
                  </a:cubicBezTo>
                  <a:cubicBezTo>
                    <a:pt x="811" y="332"/>
                    <a:pt x="810" y="299"/>
                    <a:pt x="797" y="252"/>
                  </a:cubicBezTo>
                  <a:cubicBezTo>
                    <a:pt x="774" y="168"/>
                    <a:pt x="794" y="52"/>
                    <a:pt x="835" y="27"/>
                  </a:cubicBezTo>
                  <a:cubicBezTo>
                    <a:pt x="878" y="0"/>
                    <a:pt x="894" y="28"/>
                    <a:pt x="910" y="174"/>
                  </a:cubicBezTo>
                  <a:lnTo>
                    <a:pt x="925" y="307"/>
                  </a:lnTo>
                  <a:lnTo>
                    <a:pt x="1027" y="414"/>
                  </a:lnTo>
                  <a:cubicBezTo>
                    <a:pt x="1162" y="555"/>
                    <a:pt x="1187" y="558"/>
                    <a:pt x="1230" y="438"/>
                  </a:cubicBezTo>
                  <a:cubicBezTo>
                    <a:pt x="1310" y="216"/>
                    <a:pt x="1339" y="195"/>
                    <a:pt x="1576" y="195"/>
                  </a:cubicBezTo>
                  <a:cubicBezTo>
                    <a:pt x="1782" y="196"/>
                    <a:pt x="1787" y="198"/>
                    <a:pt x="1842" y="329"/>
                  </a:cubicBezTo>
                  <a:cubicBezTo>
                    <a:pt x="1907" y="481"/>
                    <a:pt x="1923" y="496"/>
                    <a:pt x="1984" y="460"/>
                  </a:cubicBezTo>
                  <a:lnTo>
                    <a:pt x="2030" y="432"/>
                  </a:lnTo>
                  <a:lnTo>
                    <a:pt x="2258" y="864"/>
                  </a:lnTo>
                  <a:lnTo>
                    <a:pt x="2357" y="854"/>
                  </a:lnTo>
                  <a:cubicBezTo>
                    <a:pt x="2429" y="848"/>
                    <a:pt x="2464" y="852"/>
                    <a:pt x="2486" y="868"/>
                  </a:cubicBezTo>
                  <a:cubicBezTo>
                    <a:pt x="2514" y="889"/>
                    <a:pt x="2512" y="896"/>
                    <a:pt x="2453" y="1017"/>
                  </a:cubicBezTo>
                  <a:lnTo>
                    <a:pt x="2389" y="1145"/>
                  </a:lnTo>
                  <a:lnTo>
                    <a:pt x="2424" y="1260"/>
                  </a:lnTo>
                  <a:cubicBezTo>
                    <a:pt x="2454" y="1356"/>
                    <a:pt x="2456" y="1380"/>
                    <a:pt x="2440" y="1404"/>
                  </a:cubicBezTo>
                  <a:cubicBezTo>
                    <a:pt x="2421" y="1428"/>
                    <a:pt x="2411" y="1430"/>
                    <a:pt x="2346" y="1412"/>
                  </a:cubicBezTo>
                  <a:cubicBezTo>
                    <a:pt x="2306" y="1401"/>
                    <a:pt x="2243" y="1393"/>
                    <a:pt x="2206" y="1393"/>
                  </a:cubicBezTo>
                  <a:cubicBezTo>
                    <a:pt x="2152" y="1393"/>
                    <a:pt x="2131" y="1382"/>
                    <a:pt x="2064" y="1316"/>
                  </a:cubicBezTo>
                  <a:cubicBezTo>
                    <a:pt x="2021" y="1275"/>
                    <a:pt x="1939" y="1216"/>
                    <a:pt x="1882" y="1185"/>
                  </a:cubicBezTo>
                  <a:cubicBezTo>
                    <a:pt x="1784" y="1134"/>
                    <a:pt x="1774" y="1132"/>
                    <a:pt x="1714" y="1150"/>
                  </a:cubicBezTo>
                  <a:cubicBezTo>
                    <a:pt x="1677" y="1161"/>
                    <a:pt x="1648" y="1180"/>
                    <a:pt x="1648" y="1192"/>
                  </a:cubicBezTo>
                  <a:cubicBezTo>
                    <a:pt x="1648" y="1203"/>
                    <a:pt x="1670" y="1260"/>
                    <a:pt x="1696" y="1316"/>
                  </a:cubicBezTo>
                  <a:cubicBezTo>
                    <a:pt x="1738" y="1406"/>
                    <a:pt x="1742" y="1427"/>
                    <a:pt x="1728" y="1467"/>
                  </a:cubicBezTo>
                  <a:cubicBezTo>
                    <a:pt x="1717" y="1492"/>
                    <a:pt x="1714" y="1545"/>
                    <a:pt x="1718" y="1587"/>
                  </a:cubicBezTo>
                  <a:cubicBezTo>
                    <a:pt x="1730" y="1668"/>
                    <a:pt x="1733" y="1665"/>
                    <a:pt x="1630" y="1686"/>
                  </a:cubicBezTo>
                  <a:cubicBezTo>
                    <a:pt x="1597" y="1694"/>
                    <a:pt x="1584" y="1713"/>
                    <a:pt x="1552" y="1817"/>
                  </a:cubicBezTo>
                  <a:lnTo>
                    <a:pt x="1514" y="1939"/>
                  </a:lnTo>
                  <a:lnTo>
                    <a:pt x="1562" y="1977"/>
                  </a:lnTo>
                  <a:cubicBezTo>
                    <a:pt x="1626" y="2030"/>
                    <a:pt x="1651" y="2027"/>
                    <a:pt x="1710" y="1953"/>
                  </a:cubicBezTo>
                  <a:cubicBezTo>
                    <a:pt x="1754" y="1899"/>
                    <a:pt x="1771" y="1889"/>
                    <a:pt x="1822" y="1889"/>
                  </a:cubicBezTo>
                  <a:cubicBezTo>
                    <a:pt x="1870" y="1889"/>
                    <a:pt x="1890" y="1897"/>
                    <a:pt x="1909" y="1926"/>
                  </a:cubicBezTo>
                  <a:cubicBezTo>
                    <a:pt x="1933" y="1963"/>
                    <a:pt x="1930" y="1968"/>
                    <a:pt x="1798" y="2099"/>
                  </a:cubicBezTo>
                  <a:cubicBezTo>
                    <a:pt x="1682" y="2212"/>
                    <a:pt x="1664" y="2240"/>
                    <a:pt x="1670" y="2275"/>
                  </a:cubicBezTo>
                  <a:cubicBezTo>
                    <a:pt x="1688" y="2364"/>
                    <a:pt x="1606" y="2406"/>
                    <a:pt x="1488" y="2369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" name="Астраханская область"/>
            <p:cNvSpPr>
              <a:spLocks/>
            </p:cNvSpPr>
            <p:nvPr/>
          </p:nvSpPr>
          <p:spPr bwMode="auto">
            <a:xfrm>
              <a:off x="1868352" y="5111958"/>
              <a:ext cx="230220" cy="337135"/>
            </a:xfrm>
            <a:custGeom>
              <a:avLst/>
              <a:gdLst/>
              <a:ahLst/>
              <a:cxnLst>
                <a:cxn ang="0">
                  <a:pos x="291" y="1133"/>
                </a:cxn>
                <a:cxn ang="0">
                  <a:pos x="72" y="1120"/>
                </a:cxn>
                <a:cxn ang="0">
                  <a:pos x="19" y="1113"/>
                </a:cxn>
                <a:cxn ang="0">
                  <a:pos x="65" y="1030"/>
                </a:cxn>
                <a:cxn ang="0">
                  <a:pos x="137" y="961"/>
                </a:cxn>
                <a:cxn ang="0">
                  <a:pos x="105" y="899"/>
                </a:cxn>
                <a:cxn ang="0">
                  <a:pos x="206" y="806"/>
                </a:cxn>
                <a:cxn ang="0">
                  <a:pos x="305" y="776"/>
                </a:cxn>
                <a:cxn ang="0">
                  <a:pos x="297" y="686"/>
                </a:cxn>
                <a:cxn ang="0">
                  <a:pos x="339" y="526"/>
                </a:cxn>
                <a:cxn ang="0">
                  <a:pos x="395" y="433"/>
                </a:cxn>
                <a:cxn ang="0">
                  <a:pos x="313" y="422"/>
                </a:cxn>
                <a:cxn ang="0">
                  <a:pos x="230" y="422"/>
                </a:cxn>
                <a:cxn ang="0">
                  <a:pos x="241" y="294"/>
                </a:cxn>
                <a:cxn ang="0">
                  <a:pos x="232" y="96"/>
                </a:cxn>
                <a:cxn ang="0">
                  <a:pos x="224" y="11"/>
                </a:cxn>
                <a:cxn ang="0">
                  <a:pos x="360" y="1"/>
                </a:cxn>
                <a:cxn ang="0">
                  <a:pos x="510" y="38"/>
                </a:cxn>
                <a:cxn ang="0">
                  <a:pos x="515" y="144"/>
                </a:cxn>
                <a:cxn ang="0">
                  <a:pos x="505" y="270"/>
                </a:cxn>
                <a:cxn ang="0">
                  <a:pos x="489" y="387"/>
                </a:cxn>
                <a:cxn ang="0">
                  <a:pos x="561" y="581"/>
                </a:cxn>
                <a:cxn ang="0">
                  <a:pos x="641" y="661"/>
                </a:cxn>
                <a:cxn ang="0">
                  <a:pos x="659" y="830"/>
                </a:cxn>
                <a:cxn ang="0">
                  <a:pos x="670" y="976"/>
                </a:cxn>
                <a:cxn ang="0">
                  <a:pos x="603" y="1003"/>
                </a:cxn>
                <a:cxn ang="0">
                  <a:pos x="545" y="1093"/>
                </a:cxn>
                <a:cxn ang="0">
                  <a:pos x="291" y="1133"/>
                </a:cxn>
              </a:cxnLst>
              <a:rect l="0" t="0" r="r" b="b"/>
              <a:pathLst>
                <a:path w="670" h="1168">
                  <a:moveTo>
                    <a:pt x="291" y="1133"/>
                  </a:moveTo>
                  <a:cubicBezTo>
                    <a:pt x="185" y="1121"/>
                    <a:pt x="86" y="1115"/>
                    <a:pt x="72" y="1120"/>
                  </a:cubicBezTo>
                  <a:cubicBezTo>
                    <a:pt x="56" y="1125"/>
                    <a:pt x="33" y="1121"/>
                    <a:pt x="19" y="1113"/>
                  </a:cubicBezTo>
                  <a:cubicBezTo>
                    <a:pt x="0" y="1102"/>
                    <a:pt x="8" y="1088"/>
                    <a:pt x="65" y="1030"/>
                  </a:cubicBezTo>
                  <a:lnTo>
                    <a:pt x="137" y="961"/>
                  </a:lnTo>
                  <a:lnTo>
                    <a:pt x="105" y="899"/>
                  </a:lnTo>
                  <a:cubicBezTo>
                    <a:pt x="70" y="829"/>
                    <a:pt x="65" y="833"/>
                    <a:pt x="206" y="806"/>
                  </a:cubicBezTo>
                  <a:cubicBezTo>
                    <a:pt x="257" y="795"/>
                    <a:pt x="302" y="782"/>
                    <a:pt x="305" y="776"/>
                  </a:cubicBezTo>
                  <a:cubicBezTo>
                    <a:pt x="309" y="771"/>
                    <a:pt x="305" y="729"/>
                    <a:pt x="297" y="686"/>
                  </a:cubicBezTo>
                  <a:cubicBezTo>
                    <a:pt x="283" y="613"/>
                    <a:pt x="286" y="605"/>
                    <a:pt x="339" y="526"/>
                  </a:cubicBezTo>
                  <a:cubicBezTo>
                    <a:pt x="369" y="481"/>
                    <a:pt x="395" y="440"/>
                    <a:pt x="395" y="433"/>
                  </a:cubicBezTo>
                  <a:cubicBezTo>
                    <a:pt x="395" y="427"/>
                    <a:pt x="358" y="422"/>
                    <a:pt x="313" y="422"/>
                  </a:cubicBezTo>
                  <a:lnTo>
                    <a:pt x="230" y="422"/>
                  </a:lnTo>
                  <a:lnTo>
                    <a:pt x="241" y="294"/>
                  </a:lnTo>
                  <a:cubicBezTo>
                    <a:pt x="248" y="213"/>
                    <a:pt x="245" y="142"/>
                    <a:pt x="232" y="96"/>
                  </a:cubicBezTo>
                  <a:cubicBezTo>
                    <a:pt x="222" y="56"/>
                    <a:pt x="217" y="17"/>
                    <a:pt x="224" y="11"/>
                  </a:cubicBezTo>
                  <a:cubicBezTo>
                    <a:pt x="232" y="5"/>
                    <a:pt x="293" y="0"/>
                    <a:pt x="360" y="1"/>
                  </a:cubicBezTo>
                  <a:cubicBezTo>
                    <a:pt x="465" y="3"/>
                    <a:pt x="486" y="9"/>
                    <a:pt x="510" y="38"/>
                  </a:cubicBezTo>
                  <a:cubicBezTo>
                    <a:pt x="545" y="81"/>
                    <a:pt x="547" y="112"/>
                    <a:pt x="515" y="144"/>
                  </a:cubicBezTo>
                  <a:cubicBezTo>
                    <a:pt x="489" y="169"/>
                    <a:pt x="486" y="219"/>
                    <a:pt x="505" y="270"/>
                  </a:cubicBezTo>
                  <a:cubicBezTo>
                    <a:pt x="513" y="289"/>
                    <a:pt x="507" y="334"/>
                    <a:pt x="489" y="387"/>
                  </a:cubicBezTo>
                  <a:cubicBezTo>
                    <a:pt x="454" y="489"/>
                    <a:pt x="461" y="505"/>
                    <a:pt x="561" y="581"/>
                  </a:cubicBezTo>
                  <a:cubicBezTo>
                    <a:pt x="601" y="611"/>
                    <a:pt x="638" y="646"/>
                    <a:pt x="641" y="661"/>
                  </a:cubicBezTo>
                  <a:cubicBezTo>
                    <a:pt x="646" y="675"/>
                    <a:pt x="654" y="750"/>
                    <a:pt x="659" y="830"/>
                  </a:cubicBezTo>
                  <a:lnTo>
                    <a:pt x="670" y="976"/>
                  </a:lnTo>
                  <a:lnTo>
                    <a:pt x="603" y="1003"/>
                  </a:lnTo>
                  <a:cubicBezTo>
                    <a:pt x="536" y="1029"/>
                    <a:pt x="534" y="1029"/>
                    <a:pt x="545" y="1093"/>
                  </a:cubicBezTo>
                  <a:cubicBezTo>
                    <a:pt x="557" y="1168"/>
                    <a:pt x="581" y="1165"/>
                    <a:pt x="291" y="1133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" name="Белгородская область"/>
            <p:cNvSpPr>
              <a:spLocks/>
            </p:cNvSpPr>
            <p:nvPr/>
          </p:nvSpPr>
          <p:spPr bwMode="auto">
            <a:xfrm>
              <a:off x="1533985" y="4479253"/>
              <a:ext cx="197331" cy="230914"/>
            </a:xfrm>
            <a:custGeom>
              <a:avLst/>
              <a:gdLst>
                <a:gd name="T0" fmla="*/ 354 w 36"/>
                <a:gd name="T1" fmla="*/ 781 h 50"/>
                <a:gd name="T2" fmla="*/ 316 w 36"/>
                <a:gd name="T3" fmla="*/ 582 h 50"/>
                <a:gd name="T4" fmla="*/ 282 w 36"/>
                <a:gd name="T5" fmla="*/ 392 h 50"/>
                <a:gd name="T6" fmla="*/ 189 w 36"/>
                <a:gd name="T7" fmla="*/ 349 h 50"/>
                <a:gd name="T8" fmla="*/ 55 w 36"/>
                <a:gd name="T9" fmla="*/ 232 h 50"/>
                <a:gd name="T10" fmla="*/ 18 w 36"/>
                <a:gd name="T11" fmla="*/ 81 h 50"/>
                <a:gd name="T12" fmla="*/ 56 w 36"/>
                <a:gd name="T13" fmla="*/ 13 h 50"/>
                <a:gd name="T14" fmla="*/ 285 w 36"/>
                <a:gd name="T15" fmla="*/ 109 h 50"/>
                <a:gd name="T16" fmla="*/ 412 w 36"/>
                <a:gd name="T17" fmla="*/ 166 h 50"/>
                <a:gd name="T18" fmla="*/ 520 w 36"/>
                <a:gd name="T19" fmla="*/ 235 h 50"/>
                <a:gd name="T20" fmla="*/ 578 w 36"/>
                <a:gd name="T21" fmla="*/ 408 h 50"/>
                <a:gd name="T22" fmla="*/ 480 w 36"/>
                <a:gd name="T23" fmla="*/ 709 h 50"/>
                <a:gd name="T24" fmla="*/ 354 w 36"/>
                <a:gd name="T25" fmla="*/ 781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50"/>
                <a:gd name="T41" fmla="*/ 578 w 36"/>
                <a:gd name="T42" fmla="*/ 811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50">
                  <a:moveTo>
                    <a:pt x="22" y="48"/>
                  </a:moveTo>
                  <a:cubicBezTo>
                    <a:pt x="21" y="47"/>
                    <a:pt x="20" y="42"/>
                    <a:pt x="20" y="36"/>
                  </a:cubicBezTo>
                  <a:cubicBezTo>
                    <a:pt x="19" y="30"/>
                    <a:pt x="18" y="25"/>
                    <a:pt x="18" y="24"/>
                  </a:cubicBezTo>
                  <a:cubicBezTo>
                    <a:pt x="17" y="24"/>
                    <a:pt x="14" y="23"/>
                    <a:pt x="12" y="22"/>
                  </a:cubicBezTo>
                  <a:cubicBezTo>
                    <a:pt x="8" y="20"/>
                    <a:pt x="6" y="19"/>
                    <a:pt x="3" y="14"/>
                  </a:cubicBezTo>
                  <a:cubicBezTo>
                    <a:pt x="0" y="9"/>
                    <a:pt x="0" y="9"/>
                    <a:pt x="1" y="5"/>
                  </a:cubicBezTo>
                  <a:cubicBezTo>
                    <a:pt x="2" y="3"/>
                    <a:pt x="3" y="1"/>
                    <a:pt x="3" y="1"/>
                  </a:cubicBezTo>
                  <a:cubicBezTo>
                    <a:pt x="5" y="0"/>
                    <a:pt x="13" y="3"/>
                    <a:pt x="18" y="7"/>
                  </a:cubicBezTo>
                  <a:cubicBezTo>
                    <a:pt x="21" y="9"/>
                    <a:pt x="23" y="10"/>
                    <a:pt x="26" y="10"/>
                  </a:cubicBezTo>
                  <a:cubicBezTo>
                    <a:pt x="28" y="10"/>
                    <a:pt x="30" y="11"/>
                    <a:pt x="32" y="14"/>
                  </a:cubicBezTo>
                  <a:cubicBezTo>
                    <a:pt x="36" y="18"/>
                    <a:pt x="36" y="19"/>
                    <a:pt x="36" y="25"/>
                  </a:cubicBezTo>
                  <a:cubicBezTo>
                    <a:pt x="36" y="35"/>
                    <a:pt x="35" y="38"/>
                    <a:pt x="30" y="44"/>
                  </a:cubicBezTo>
                  <a:cubicBezTo>
                    <a:pt x="25" y="49"/>
                    <a:pt x="24" y="50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Брянская область"/>
            <p:cNvSpPr>
              <a:spLocks/>
            </p:cNvSpPr>
            <p:nvPr/>
          </p:nvSpPr>
          <p:spPr bwMode="auto">
            <a:xfrm>
              <a:off x="1484652" y="4137500"/>
              <a:ext cx="268590" cy="189350"/>
            </a:xfrm>
            <a:custGeom>
              <a:avLst/>
              <a:gdLst/>
              <a:ahLst/>
              <a:cxnLst>
                <a:cxn ang="0">
                  <a:pos x="339" y="642"/>
                </a:cxn>
                <a:cxn ang="0">
                  <a:pos x="338" y="563"/>
                </a:cxn>
                <a:cxn ang="0">
                  <a:pos x="235" y="448"/>
                </a:cxn>
                <a:cxn ang="0">
                  <a:pos x="133" y="448"/>
                </a:cxn>
                <a:cxn ang="0">
                  <a:pos x="122" y="367"/>
                </a:cxn>
                <a:cxn ang="0">
                  <a:pos x="56" y="259"/>
                </a:cxn>
                <a:cxn ang="0">
                  <a:pos x="0" y="211"/>
                </a:cxn>
                <a:cxn ang="0">
                  <a:pos x="144" y="0"/>
                </a:cxn>
                <a:cxn ang="0">
                  <a:pos x="168" y="31"/>
                </a:cxn>
                <a:cxn ang="0">
                  <a:pos x="442" y="95"/>
                </a:cxn>
                <a:cxn ang="0">
                  <a:pos x="610" y="64"/>
                </a:cxn>
                <a:cxn ang="0">
                  <a:pos x="758" y="88"/>
                </a:cxn>
                <a:cxn ang="0">
                  <a:pos x="726" y="253"/>
                </a:cxn>
                <a:cxn ang="0">
                  <a:pos x="674" y="474"/>
                </a:cxn>
                <a:cxn ang="0">
                  <a:pos x="659" y="496"/>
                </a:cxn>
                <a:cxn ang="0">
                  <a:pos x="560" y="576"/>
                </a:cxn>
                <a:cxn ang="0">
                  <a:pos x="427" y="656"/>
                </a:cxn>
                <a:cxn ang="0">
                  <a:pos x="339" y="642"/>
                </a:cxn>
              </a:cxnLst>
              <a:rect l="0" t="0" r="r" b="b"/>
              <a:pathLst>
                <a:path w="776" h="656">
                  <a:moveTo>
                    <a:pt x="339" y="642"/>
                  </a:moveTo>
                  <a:cubicBezTo>
                    <a:pt x="322" y="631"/>
                    <a:pt x="322" y="616"/>
                    <a:pt x="338" y="563"/>
                  </a:cubicBezTo>
                  <a:cubicBezTo>
                    <a:pt x="366" y="463"/>
                    <a:pt x="354" y="448"/>
                    <a:pt x="235" y="448"/>
                  </a:cubicBezTo>
                  <a:lnTo>
                    <a:pt x="133" y="448"/>
                  </a:lnTo>
                  <a:lnTo>
                    <a:pt x="122" y="367"/>
                  </a:lnTo>
                  <a:cubicBezTo>
                    <a:pt x="112" y="295"/>
                    <a:pt x="106" y="283"/>
                    <a:pt x="56" y="259"/>
                  </a:cubicBezTo>
                  <a:cubicBezTo>
                    <a:pt x="26" y="245"/>
                    <a:pt x="0" y="224"/>
                    <a:pt x="0" y="211"/>
                  </a:cubicBezTo>
                  <a:cubicBezTo>
                    <a:pt x="0" y="184"/>
                    <a:pt x="125" y="0"/>
                    <a:pt x="144" y="0"/>
                  </a:cubicBezTo>
                  <a:cubicBezTo>
                    <a:pt x="152" y="0"/>
                    <a:pt x="163" y="15"/>
                    <a:pt x="168" y="31"/>
                  </a:cubicBezTo>
                  <a:cubicBezTo>
                    <a:pt x="184" y="80"/>
                    <a:pt x="398" y="130"/>
                    <a:pt x="442" y="95"/>
                  </a:cubicBezTo>
                  <a:cubicBezTo>
                    <a:pt x="456" y="82"/>
                    <a:pt x="528" y="69"/>
                    <a:pt x="610" y="64"/>
                  </a:cubicBezTo>
                  <a:cubicBezTo>
                    <a:pt x="741" y="56"/>
                    <a:pt x="750" y="58"/>
                    <a:pt x="758" y="88"/>
                  </a:cubicBezTo>
                  <a:cubicBezTo>
                    <a:pt x="776" y="152"/>
                    <a:pt x="766" y="199"/>
                    <a:pt x="726" y="253"/>
                  </a:cubicBezTo>
                  <a:cubicBezTo>
                    <a:pt x="675" y="317"/>
                    <a:pt x="646" y="442"/>
                    <a:pt x="674" y="474"/>
                  </a:cubicBezTo>
                  <a:cubicBezTo>
                    <a:pt x="688" y="491"/>
                    <a:pt x="685" y="496"/>
                    <a:pt x="659" y="496"/>
                  </a:cubicBezTo>
                  <a:cubicBezTo>
                    <a:pt x="640" y="496"/>
                    <a:pt x="600" y="528"/>
                    <a:pt x="560" y="576"/>
                  </a:cubicBezTo>
                  <a:cubicBezTo>
                    <a:pt x="499" y="648"/>
                    <a:pt x="486" y="656"/>
                    <a:pt x="427" y="656"/>
                  </a:cubicBezTo>
                  <a:cubicBezTo>
                    <a:pt x="390" y="655"/>
                    <a:pt x="350" y="650"/>
                    <a:pt x="339" y="642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" name="Владимирская область"/>
            <p:cNvSpPr>
              <a:spLocks/>
            </p:cNvSpPr>
            <p:nvPr/>
          </p:nvSpPr>
          <p:spPr bwMode="auto">
            <a:xfrm>
              <a:off x="2169831" y="4165210"/>
              <a:ext cx="235702" cy="230914"/>
            </a:xfrm>
            <a:custGeom>
              <a:avLst/>
              <a:gdLst/>
              <a:ahLst/>
              <a:cxnLst>
                <a:cxn ang="0">
                  <a:pos x="174" y="717"/>
                </a:cxn>
                <a:cxn ang="0">
                  <a:pos x="108" y="480"/>
                </a:cxn>
                <a:cxn ang="0">
                  <a:pos x="150" y="384"/>
                </a:cxn>
                <a:cxn ang="0">
                  <a:pos x="92" y="331"/>
                </a:cxn>
                <a:cxn ang="0">
                  <a:pos x="32" y="101"/>
                </a:cxn>
                <a:cxn ang="0">
                  <a:pos x="68" y="0"/>
                </a:cxn>
                <a:cxn ang="0">
                  <a:pos x="124" y="58"/>
                </a:cxn>
                <a:cxn ang="0">
                  <a:pos x="238" y="104"/>
                </a:cxn>
                <a:cxn ang="0">
                  <a:pos x="300" y="162"/>
                </a:cxn>
                <a:cxn ang="0">
                  <a:pos x="296" y="237"/>
                </a:cxn>
                <a:cxn ang="0">
                  <a:pos x="372" y="298"/>
                </a:cxn>
                <a:cxn ang="0">
                  <a:pos x="657" y="618"/>
                </a:cxn>
                <a:cxn ang="0">
                  <a:pos x="256" y="799"/>
                </a:cxn>
                <a:cxn ang="0">
                  <a:pos x="174" y="717"/>
                </a:cxn>
              </a:cxnLst>
              <a:rect l="0" t="0" r="r" b="b"/>
              <a:pathLst>
                <a:path w="684" h="800">
                  <a:moveTo>
                    <a:pt x="174" y="717"/>
                  </a:moveTo>
                  <a:cubicBezTo>
                    <a:pt x="56" y="568"/>
                    <a:pt x="60" y="587"/>
                    <a:pt x="108" y="480"/>
                  </a:cubicBezTo>
                  <a:lnTo>
                    <a:pt x="150" y="384"/>
                  </a:lnTo>
                  <a:lnTo>
                    <a:pt x="92" y="331"/>
                  </a:lnTo>
                  <a:cubicBezTo>
                    <a:pt x="9" y="256"/>
                    <a:pt x="0" y="219"/>
                    <a:pt x="32" y="101"/>
                  </a:cubicBezTo>
                  <a:cubicBezTo>
                    <a:pt x="46" y="45"/>
                    <a:pt x="64" y="0"/>
                    <a:pt x="68" y="0"/>
                  </a:cubicBezTo>
                  <a:cubicBezTo>
                    <a:pt x="73" y="0"/>
                    <a:pt x="99" y="26"/>
                    <a:pt x="124" y="58"/>
                  </a:cubicBezTo>
                  <a:cubicBezTo>
                    <a:pt x="168" y="112"/>
                    <a:pt x="174" y="114"/>
                    <a:pt x="238" y="104"/>
                  </a:cubicBezTo>
                  <a:cubicBezTo>
                    <a:pt x="320" y="93"/>
                    <a:pt x="344" y="114"/>
                    <a:pt x="300" y="162"/>
                  </a:cubicBezTo>
                  <a:cubicBezTo>
                    <a:pt x="273" y="191"/>
                    <a:pt x="273" y="197"/>
                    <a:pt x="296" y="237"/>
                  </a:cubicBezTo>
                  <a:cubicBezTo>
                    <a:pt x="308" y="261"/>
                    <a:pt x="344" y="288"/>
                    <a:pt x="372" y="298"/>
                  </a:cubicBezTo>
                  <a:cubicBezTo>
                    <a:pt x="444" y="320"/>
                    <a:pt x="684" y="591"/>
                    <a:pt x="657" y="618"/>
                  </a:cubicBezTo>
                  <a:cubicBezTo>
                    <a:pt x="641" y="634"/>
                    <a:pt x="273" y="800"/>
                    <a:pt x="256" y="799"/>
                  </a:cubicBezTo>
                  <a:cubicBezTo>
                    <a:pt x="246" y="799"/>
                    <a:pt x="209" y="762"/>
                    <a:pt x="174" y="71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" name="Волгоградская область"/>
            <p:cNvSpPr>
              <a:spLocks/>
            </p:cNvSpPr>
            <p:nvPr/>
          </p:nvSpPr>
          <p:spPr bwMode="auto">
            <a:xfrm>
              <a:off x="1725835" y="4751732"/>
              <a:ext cx="498810" cy="383317"/>
            </a:xfrm>
            <a:custGeom>
              <a:avLst/>
              <a:gdLst/>
              <a:ahLst/>
              <a:cxnLst>
                <a:cxn ang="0">
                  <a:pos x="983" y="1274"/>
                </a:cxn>
                <a:cxn ang="0">
                  <a:pos x="773" y="1195"/>
                </a:cxn>
                <a:cxn ang="0">
                  <a:pos x="546" y="1235"/>
                </a:cxn>
                <a:cxn ang="0">
                  <a:pos x="503" y="1163"/>
                </a:cxn>
                <a:cxn ang="0">
                  <a:pos x="411" y="1176"/>
                </a:cxn>
                <a:cxn ang="0">
                  <a:pos x="253" y="1232"/>
                </a:cxn>
                <a:cxn ang="0">
                  <a:pos x="45" y="1143"/>
                </a:cxn>
                <a:cxn ang="0">
                  <a:pos x="45" y="1016"/>
                </a:cxn>
                <a:cxn ang="0">
                  <a:pos x="37" y="896"/>
                </a:cxn>
                <a:cxn ang="0">
                  <a:pos x="170" y="808"/>
                </a:cxn>
                <a:cxn ang="0">
                  <a:pos x="282" y="730"/>
                </a:cxn>
                <a:cxn ang="0">
                  <a:pos x="323" y="653"/>
                </a:cxn>
                <a:cxn ang="0">
                  <a:pos x="290" y="592"/>
                </a:cxn>
                <a:cxn ang="0">
                  <a:pos x="255" y="531"/>
                </a:cxn>
                <a:cxn ang="0">
                  <a:pos x="320" y="477"/>
                </a:cxn>
                <a:cxn ang="0">
                  <a:pos x="387" y="421"/>
                </a:cxn>
                <a:cxn ang="0">
                  <a:pos x="367" y="327"/>
                </a:cxn>
                <a:cxn ang="0">
                  <a:pos x="339" y="200"/>
                </a:cxn>
                <a:cxn ang="0">
                  <a:pos x="391" y="136"/>
                </a:cxn>
                <a:cxn ang="0">
                  <a:pos x="483" y="27"/>
                </a:cxn>
                <a:cxn ang="0">
                  <a:pos x="587" y="0"/>
                </a:cxn>
                <a:cxn ang="0">
                  <a:pos x="695" y="18"/>
                </a:cxn>
                <a:cxn ang="0">
                  <a:pos x="754" y="64"/>
                </a:cxn>
                <a:cxn ang="0">
                  <a:pos x="843" y="170"/>
                </a:cxn>
                <a:cxn ang="0">
                  <a:pos x="1002" y="280"/>
                </a:cxn>
                <a:cxn ang="0">
                  <a:pos x="1135" y="336"/>
                </a:cxn>
                <a:cxn ang="0">
                  <a:pos x="1135" y="538"/>
                </a:cxn>
                <a:cxn ang="0">
                  <a:pos x="1207" y="647"/>
                </a:cxn>
                <a:cxn ang="0">
                  <a:pos x="1296" y="714"/>
                </a:cxn>
                <a:cxn ang="0">
                  <a:pos x="1378" y="792"/>
                </a:cxn>
                <a:cxn ang="0">
                  <a:pos x="1447" y="872"/>
                </a:cxn>
                <a:cxn ang="0">
                  <a:pos x="1459" y="946"/>
                </a:cxn>
                <a:cxn ang="0">
                  <a:pos x="1319" y="1031"/>
                </a:cxn>
                <a:cxn ang="0">
                  <a:pos x="1146" y="1197"/>
                </a:cxn>
                <a:cxn ang="0">
                  <a:pos x="1074" y="1288"/>
                </a:cxn>
                <a:cxn ang="0">
                  <a:pos x="1007" y="1328"/>
                </a:cxn>
                <a:cxn ang="0">
                  <a:pos x="983" y="1274"/>
                </a:cxn>
              </a:cxnLst>
              <a:rect l="0" t="0" r="r" b="b"/>
              <a:pathLst>
                <a:path w="1464" h="1328">
                  <a:moveTo>
                    <a:pt x="983" y="1274"/>
                  </a:moveTo>
                  <a:cubicBezTo>
                    <a:pt x="959" y="1218"/>
                    <a:pt x="930" y="1207"/>
                    <a:pt x="773" y="1195"/>
                  </a:cubicBezTo>
                  <a:cubicBezTo>
                    <a:pt x="720" y="1191"/>
                    <a:pt x="567" y="1218"/>
                    <a:pt x="546" y="1235"/>
                  </a:cubicBezTo>
                  <a:cubicBezTo>
                    <a:pt x="525" y="1253"/>
                    <a:pt x="520" y="1245"/>
                    <a:pt x="503" y="1163"/>
                  </a:cubicBezTo>
                  <a:cubicBezTo>
                    <a:pt x="490" y="1106"/>
                    <a:pt x="471" y="1109"/>
                    <a:pt x="411" y="1176"/>
                  </a:cubicBezTo>
                  <a:cubicBezTo>
                    <a:pt x="363" y="1229"/>
                    <a:pt x="357" y="1232"/>
                    <a:pt x="253" y="1232"/>
                  </a:cubicBezTo>
                  <a:cubicBezTo>
                    <a:pt x="107" y="1232"/>
                    <a:pt x="69" y="1215"/>
                    <a:pt x="45" y="1143"/>
                  </a:cubicBezTo>
                  <a:cubicBezTo>
                    <a:pt x="31" y="1098"/>
                    <a:pt x="31" y="1069"/>
                    <a:pt x="45" y="1016"/>
                  </a:cubicBezTo>
                  <a:cubicBezTo>
                    <a:pt x="61" y="959"/>
                    <a:pt x="59" y="939"/>
                    <a:pt x="37" y="896"/>
                  </a:cubicBezTo>
                  <a:cubicBezTo>
                    <a:pt x="0" y="824"/>
                    <a:pt x="19" y="811"/>
                    <a:pt x="170" y="808"/>
                  </a:cubicBezTo>
                  <a:cubicBezTo>
                    <a:pt x="235" y="808"/>
                    <a:pt x="240" y="803"/>
                    <a:pt x="282" y="730"/>
                  </a:cubicBezTo>
                  <a:lnTo>
                    <a:pt x="323" y="653"/>
                  </a:lnTo>
                  <a:lnTo>
                    <a:pt x="290" y="592"/>
                  </a:lnTo>
                  <a:lnTo>
                    <a:pt x="255" y="531"/>
                  </a:lnTo>
                  <a:lnTo>
                    <a:pt x="320" y="477"/>
                  </a:lnTo>
                  <a:lnTo>
                    <a:pt x="387" y="421"/>
                  </a:lnTo>
                  <a:lnTo>
                    <a:pt x="367" y="327"/>
                  </a:lnTo>
                  <a:cubicBezTo>
                    <a:pt x="355" y="274"/>
                    <a:pt x="343" y="218"/>
                    <a:pt x="339" y="200"/>
                  </a:cubicBezTo>
                  <a:cubicBezTo>
                    <a:pt x="333" y="176"/>
                    <a:pt x="346" y="160"/>
                    <a:pt x="391" y="136"/>
                  </a:cubicBezTo>
                  <a:cubicBezTo>
                    <a:pt x="448" y="104"/>
                    <a:pt x="466" y="85"/>
                    <a:pt x="483" y="27"/>
                  </a:cubicBezTo>
                  <a:cubicBezTo>
                    <a:pt x="490" y="5"/>
                    <a:pt x="511" y="0"/>
                    <a:pt x="587" y="0"/>
                  </a:cubicBezTo>
                  <a:cubicBezTo>
                    <a:pt x="640" y="0"/>
                    <a:pt x="688" y="8"/>
                    <a:pt x="695" y="18"/>
                  </a:cubicBezTo>
                  <a:cubicBezTo>
                    <a:pt x="699" y="26"/>
                    <a:pt x="727" y="48"/>
                    <a:pt x="754" y="64"/>
                  </a:cubicBezTo>
                  <a:cubicBezTo>
                    <a:pt x="779" y="80"/>
                    <a:pt x="821" y="128"/>
                    <a:pt x="843" y="170"/>
                  </a:cubicBezTo>
                  <a:cubicBezTo>
                    <a:pt x="883" y="243"/>
                    <a:pt x="890" y="248"/>
                    <a:pt x="1002" y="280"/>
                  </a:cubicBezTo>
                  <a:cubicBezTo>
                    <a:pt x="1066" y="298"/>
                    <a:pt x="1125" y="323"/>
                    <a:pt x="1135" y="336"/>
                  </a:cubicBezTo>
                  <a:cubicBezTo>
                    <a:pt x="1152" y="367"/>
                    <a:pt x="1154" y="474"/>
                    <a:pt x="1135" y="538"/>
                  </a:cubicBezTo>
                  <a:cubicBezTo>
                    <a:pt x="1115" y="603"/>
                    <a:pt x="1136" y="634"/>
                    <a:pt x="1207" y="647"/>
                  </a:cubicBezTo>
                  <a:cubicBezTo>
                    <a:pt x="1248" y="655"/>
                    <a:pt x="1272" y="672"/>
                    <a:pt x="1296" y="714"/>
                  </a:cubicBezTo>
                  <a:cubicBezTo>
                    <a:pt x="1315" y="746"/>
                    <a:pt x="1352" y="781"/>
                    <a:pt x="1378" y="792"/>
                  </a:cubicBezTo>
                  <a:cubicBezTo>
                    <a:pt x="1411" y="805"/>
                    <a:pt x="1432" y="831"/>
                    <a:pt x="1447" y="872"/>
                  </a:cubicBezTo>
                  <a:cubicBezTo>
                    <a:pt x="1458" y="906"/>
                    <a:pt x="1464" y="939"/>
                    <a:pt x="1459" y="946"/>
                  </a:cubicBezTo>
                  <a:cubicBezTo>
                    <a:pt x="1456" y="952"/>
                    <a:pt x="1392" y="991"/>
                    <a:pt x="1319" y="1031"/>
                  </a:cubicBezTo>
                  <a:cubicBezTo>
                    <a:pt x="1165" y="1114"/>
                    <a:pt x="1154" y="1125"/>
                    <a:pt x="1146" y="1197"/>
                  </a:cubicBezTo>
                  <a:cubicBezTo>
                    <a:pt x="1143" y="1239"/>
                    <a:pt x="1128" y="1256"/>
                    <a:pt x="1074" y="1288"/>
                  </a:cubicBezTo>
                  <a:lnTo>
                    <a:pt x="1007" y="1328"/>
                  </a:lnTo>
                  <a:lnTo>
                    <a:pt x="983" y="127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" name="Вологодская область"/>
            <p:cNvSpPr>
              <a:spLocks/>
            </p:cNvSpPr>
            <p:nvPr/>
          </p:nvSpPr>
          <p:spPr bwMode="auto">
            <a:xfrm>
              <a:off x="2241090" y="3717236"/>
              <a:ext cx="718068" cy="484920"/>
            </a:xfrm>
            <a:custGeom>
              <a:avLst/>
              <a:gdLst/>
              <a:ahLst/>
              <a:cxnLst>
                <a:cxn ang="0">
                  <a:pos x="1562" y="1650"/>
                </a:cxn>
                <a:cxn ang="0">
                  <a:pos x="1373" y="1496"/>
                </a:cxn>
                <a:cxn ang="0">
                  <a:pos x="1197" y="1330"/>
                </a:cxn>
                <a:cxn ang="0">
                  <a:pos x="952" y="1295"/>
                </a:cxn>
                <a:cxn ang="0">
                  <a:pos x="747" y="1336"/>
                </a:cxn>
                <a:cxn ang="0">
                  <a:pos x="685" y="1362"/>
                </a:cxn>
                <a:cxn ang="0">
                  <a:pos x="656" y="1199"/>
                </a:cxn>
                <a:cxn ang="0">
                  <a:pos x="598" y="1005"/>
                </a:cxn>
                <a:cxn ang="0">
                  <a:pos x="486" y="987"/>
                </a:cxn>
                <a:cxn ang="0">
                  <a:pos x="405" y="946"/>
                </a:cxn>
                <a:cxn ang="0">
                  <a:pos x="317" y="871"/>
                </a:cxn>
                <a:cxn ang="0">
                  <a:pos x="280" y="803"/>
                </a:cxn>
                <a:cxn ang="0">
                  <a:pos x="173" y="712"/>
                </a:cxn>
                <a:cxn ang="0">
                  <a:pos x="104" y="659"/>
                </a:cxn>
                <a:cxn ang="0">
                  <a:pos x="53" y="565"/>
                </a:cxn>
                <a:cxn ang="0">
                  <a:pos x="32" y="488"/>
                </a:cxn>
                <a:cxn ang="0">
                  <a:pos x="160" y="397"/>
                </a:cxn>
                <a:cxn ang="0">
                  <a:pos x="312" y="247"/>
                </a:cxn>
                <a:cxn ang="0">
                  <a:pos x="413" y="114"/>
                </a:cxn>
                <a:cxn ang="0">
                  <a:pos x="554" y="10"/>
                </a:cxn>
                <a:cxn ang="0">
                  <a:pos x="744" y="7"/>
                </a:cxn>
                <a:cxn ang="0">
                  <a:pos x="947" y="77"/>
                </a:cxn>
                <a:cxn ang="0">
                  <a:pos x="1000" y="135"/>
                </a:cxn>
                <a:cxn ang="0">
                  <a:pos x="952" y="264"/>
                </a:cxn>
                <a:cxn ang="0">
                  <a:pos x="904" y="413"/>
                </a:cxn>
                <a:cxn ang="0">
                  <a:pos x="1173" y="696"/>
                </a:cxn>
                <a:cxn ang="0">
                  <a:pos x="1208" y="735"/>
                </a:cxn>
                <a:cxn ang="0">
                  <a:pos x="1347" y="837"/>
                </a:cxn>
                <a:cxn ang="0">
                  <a:pos x="1523" y="963"/>
                </a:cxn>
                <a:cxn ang="0">
                  <a:pos x="1574" y="1027"/>
                </a:cxn>
                <a:cxn ang="0">
                  <a:pos x="1656" y="1011"/>
                </a:cxn>
                <a:cxn ang="0">
                  <a:pos x="1768" y="1075"/>
                </a:cxn>
                <a:cxn ang="0">
                  <a:pos x="1910" y="1122"/>
                </a:cxn>
                <a:cxn ang="0">
                  <a:pos x="1992" y="1162"/>
                </a:cxn>
                <a:cxn ang="0">
                  <a:pos x="2051" y="1235"/>
                </a:cxn>
                <a:cxn ang="0">
                  <a:pos x="2078" y="1359"/>
                </a:cxn>
                <a:cxn ang="0">
                  <a:pos x="1974" y="1426"/>
                </a:cxn>
                <a:cxn ang="0">
                  <a:pos x="1907" y="1536"/>
                </a:cxn>
                <a:cxn ang="0">
                  <a:pos x="1918" y="1602"/>
                </a:cxn>
                <a:cxn ang="0">
                  <a:pos x="1835" y="1643"/>
                </a:cxn>
                <a:cxn ang="0">
                  <a:pos x="1733" y="1663"/>
                </a:cxn>
                <a:cxn ang="0">
                  <a:pos x="1562" y="1650"/>
                </a:cxn>
              </a:cxnLst>
              <a:rect l="0" t="0" r="r" b="b"/>
              <a:pathLst>
                <a:path w="2098" h="1693">
                  <a:moveTo>
                    <a:pt x="1562" y="1650"/>
                  </a:moveTo>
                  <a:cubicBezTo>
                    <a:pt x="1462" y="1618"/>
                    <a:pt x="1453" y="1610"/>
                    <a:pt x="1373" y="1496"/>
                  </a:cubicBezTo>
                  <a:cubicBezTo>
                    <a:pt x="1304" y="1399"/>
                    <a:pt x="1272" y="1368"/>
                    <a:pt x="1197" y="1330"/>
                  </a:cubicBezTo>
                  <a:cubicBezTo>
                    <a:pt x="1109" y="1285"/>
                    <a:pt x="1099" y="1283"/>
                    <a:pt x="952" y="1295"/>
                  </a:cubicBezTo>
                  <a:cubicBezTo>
                    <a:pt x="845" y="1303"/>
                    <a:pt x="786" y="1314"/>
                    <a:pt x="747" y="1336"/>
                  </a:cubicBezTo>
                  <a:cubicBezTo>
                    <a:pt x="717" y="1354"/>
                    <a:pt x="688" y="1365"/>
                    <a:pt x="685" y="1362"/>
                  </a:cubicBezTo>
                  <a:cubicBezTo>
                    <a:pt x="680" y="1357"/>
                    <a:pt x="667" y="1285"/>
                    <a:pt x="656" y="1199"/>
                  </a:cubicBezTo>
                  <a:cubicBezTo>
                    <a:pt x="638" y="1080"/>
                    <a:pt x="626" y="1035"/>
                    <a:pt x="598" y="1005"/>
                  </a:cubicBezTo>
                  <a:cubicBezTo>
                    <a:pt x="558" y="963"/>
                    <a:pt x="534" y="959"/>
                    <a:pt x="486" y="987"/>
                  </a:cubicBezTo>
                  <a:cubicBezTo>
                    <a:pt x="458" y="1005"/>
                    <a:pt x="448" y="1002"/>
                    <a:pt x="405" y="946"/>
                  </a:cubicBezTo>
                  <a:cubicBezTo>
                    <a:pt x="378" y="912"/>
                    <a:pt x="338" y="879"/>
                    <a:pt x="317" y="871"/>
                  </a:cubicBezTo>
                  <a:cubicBezTo>
                    <a:pt x="288" y="859"/>
                    <a:pt x="280" y="845"/>
                    <a:pt x="280" y="803"/>
                  </a:cubicBezTo>
                  <a:cubicBezTo>
                    <a:pt x="280" y="733"/>
                    <a:pt x="256" y="712"/>
                    <a:pt x="173" y="712"/>
                  </a:cubicBezTo>
                  <a:cubicBezTo>
                    <a:pt x="106" y="712"/>
                    <a:pt x="104" y="711"/>
                    <a:pt x="104" y="659"/>
                  </a:cubicBezTo>
                  <a:cubicBezTo>
                    <a:pt x="104" y="621"/>
                    <a:pt x="91" y="597"/>
                    <a:pt x="53" y="565"/>
                  </a:cubicBezTo>
                  <a:cubicBezTo>
                    <a:pt x="2" y="523"/>
                    <a:pt x="0" y="522"/>
                    <a:pt x="32" y="488"/>
                  </a:cubicBezTo>
                  <a:cubicBezTo>
                    <a:pt x="48" y="469"/>
                    <a:pt x="106" y="427"/>
                    <a:pt x="160" y="397"/>
                  </a:cubicBezTo>
                  <a:cubicBezTo>
                    <a:pt x="293" y="317"/>
                    <a:pt x="312" y="298"/>
                    <a:pt x="312" y="247"/>
                  </a:cubicBezTo>
                  <a:cubicBezTo>
                    <a:pt x="312" y="213"/>
                    <a:pt x="334" y="183"/>
                    <a:pt x="413" y="114"/>
                  </a:cubicBezTo>
                  <a:cubicBezTo>
                    <a:pt x="469" y="66"/>
                    <a:pt x="533" y="18"/>
                    <a:pt x="554" y="10"/>
                  </a:cubicBezTo>
                  <a:cubicBezTo>
                    <a:pt x="579" y="0"/>
                    <a:pt x="654" y="0"/>
                    <a:pt x="744" y="7"/>
                  </a:cubicBezTo>
                  <a:cubicBezTo>
                    <a:pt x="890" y="19"/>
                    <a:pt x="896" y="21"/>
                    <a:pt x="947" y="77"/>
                  </a:cubicBezTo>
                  <a:lnTo>
                    <a:pt x="1000" y="135"/>
                  </a:lnTo>
                  <a:lnTo>
                    <a:pt x="952" y="264"/>
                  </a:lnTo>
                  <a:cubicBezTo>
                    <a:pt x="926" y="336"/>
                    <a:pt x="904" y="403"/>
                    <a:pt x="904" y="413"/>
                  </a:cubicBezTo>
                  <a:cubicBezTo>
                    <a:pt x="904" y="440"/>
                    <a:pt x="1147" y="696"/>
                    <a:pt x="1173" y="696"/>
                  </a:cubicBezTo>
                  <a:cubicBezTo>
                    <a:pt x="1184" y="696"/>
                    <a:pt x="1200" y="714"/>
                    <a:pt x="1208" y="735"/>
                  </a:cubicBezTo>
                  <a:cubicBezTo>
                    <a:pt x="1218" y="762"/>
                    <a:pt x="1262" y="794"/>
                    <a:pt x="1347" y="837"/>
                  </a:cubicBezTo>
                  <a:cubicBezTo>
                    <a:pt x="1429" y="879"/>
                    <a:pt x="1490" y="922"/>
                    <a:pt x="1523" y="963"/>
                  </a:cubicBezTo>
                  <a:lnTo>
                    <a:pt x="1574" y="1027"/>
                  </a:lnTo>
                  <a:lnTo>
                    <a:pt x="1656" y="1011"/>
                  </a:lnTo>
                  <a:cubicBezTo>
                    <a:pt x="1747" y="994"/>
                    <a:pt x="1768" y="1005"/>
                    <a:pt x="1768" y="1075"/>
                  </a:cubicBezTo>
                  <a:cubicBezTo>
                    <a:pt x="1768" y="1119"/>
                    <a:pt x="1822" y="1136"/>
                    <a:pt x="1910" y="1122"/>
                  </a:cubicBezTo>
                  <a:cubicBezTo>
                    <a:pt x="1968" y="1112"/>
                    <a:pt x="1974" y="1115"/>
                    <a:pt x="1992" y="1162"/>
                  </a:cubicBezTo>
                  <a:cubicBezTo>
                    <a:pt x="2003" y="1187"/>
                    <a:pt x="2030" y="1221"/>
                    <a:pt x="2051" y="1235"/>
                  </a:cubicBezTo>
                  <a:cubicBezTo>
                    <a:pt x="2088" y="1259"/>
                    <a:pt x="2098" y="1307"/>
                    <a:pt x="2078" y="1359"/>
                  </a:cubicBezTo>
                  <a:cubicBezTo>
                    <a:pt x="2074" y="1371"/>
                    <a:pt x="2026" y="1402"/>
                    <a:pt x="1974" y="1426"/>
                  </a:cubicBezTo>
                  <a:cubicBezTo>
                    <a:pt x="1877" y="1469"/>
                    <a:pt x="1859" y="1501"/>
                    <a:pt x="1907" y="1536"/>
                  </a:cubicBezTo>
                  <a:cubicBezTo>
                    <a:pt x="1930" y="1552"/>
                    <a:pt x="1933" y="1565"/>
                    <a:pt x="1918" y="1602"/>
                  </a:cubicBezTo>
                  <a:cubicBezTo>
                    <a:pt x="1904" y="1643"/>
                    <a:pt x="1898" y="1647"/>
                    <a:pt x="1835" y="1643"/>
                  </a:cubicBezTo>
                  <a:cubicBezTo>
                    <a:pt x="1794" y="1640"/>
                    <a:pt x="1755" y="1647"/>
                    <a:pt x="1733" y="1663"/>
                  </a:cubicBezTo>
                  <a:cubicBezTo>
                    <a:pt x="1690" y="1693"/>
                    <a:pt x="1690" y="1693"/>
                    <a:pt x="1562" y="1650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" name="Воронежская область"/>
            <p:cNvSpPr>
              <a:spLocks/>
            </p:cNvSpPr>
            <p:nvPr/>
          </p:nvSpPr>
          <p:spPr bwMode="auto">
            <a:xfrm>
              <a:off x="1676502" y="4525436"/>
              <a:ext cx="334367" cy="277097"/>
            </a:xfrm>
            <a:custGeom>
              <a:avLst/>
              <a:gdLst/>
              <a:ahLst/>
              <a:cxnLst>
                <a:cxn ang="0">
                  <a:pos x="190" y="891"/>
                </a:cxn>
                <a:cxn ang="0">
                  <a:pos x="102" y="843"/>
                </a:cxn>
                <a:cxn ang="0">
                  <a:pos x="1" y="698"/>
                </a:cxn>
                <a:cxn ang="0">
                  <a:pos x="92" y="582"/>
                </a:cxn>
                <a:cxn ang="0">
                  <a:pos x="222" y="221"/>
                </a:cxn>
                <a:cxn ang="0">
                  <a:pos x="222" y="128"/>
                </a:cxn>
                <a:cxn ang="0">
                  <a:pos x="312" y="67"/>
                </a:cxn>
                <a:cxn ang="0">
                  <a:pos x="494" y="67"/>
                </a:cxn>
                <a:cxn ang="0">
                  <a:pos x="526" y="107"/>
                </a:cxn>
                <a:cxn ang="0">
                  <a:pos x="574" y="178"/>
                </a:cxn>
                <a:cxn ang="0">
                  <a:pos x="659" y="272"/>
                </a:cxn>
                <a:cxn ang="0">
                  <a:pos x="766" y="394"/>
                </a:cxn>
                <a:cxn ang="0">
                  <a:pos x="878" y="539"/>
                </a:cxn>
                <a:cxn ang="0">
                  <a:pos x="990" y="726"/>
                </a:cxn>
                <a:cxn ang="0">
                  <a:pos x="881" y="752"/>
                </a:cxn>
                <a:cxn ang="0">
                  <a:pos x="707" y="720"/>
                </a:cxn>
                <a:cxn ang="0">
                  <a:pos x="579" y="736"/>
                </a:cxn>
                <a:cxn ang="0">
                  <a:pos x="560" y="798"/>
                </a:cxn>
                <a:cxn ang="0">
                  <a:pos x="456" y="888"/>
                </a:cxn>
                <a:cxn ang="0">
                  <a:pos x="190" y="891"/>
                </a:cxn>
              </a:cxnLst>
              <a:rect l="0" t="0" r="r" b="b"/>
              <a:pathLst>
                <a:path w="990" h="946">
                  <a:moveTo>
                    <a:pt x="190" y="891"/>
                  </a:moveTo>
                  <a:cubicBezTo>
                    <a:pt x="150" y="866"/>
                    <a:pt x="112" y="845"/>
                    <a:pt x="102" y="843"/>
                  </a:cubicBezTo>
                  <a:cubicBezTo>
                    <a:pt x="89" y="843"/>
                    <a:pt x="27" y="752"/>
                    <a:pt x="1" y="698"/>
                  </a:cubicBezTo>
                  <a:cubicBezTo>
                    <a:pt x="0" y="691"/>
                    <a:pt x="40" y="640"/>
                    <a:pt x="92" y="582"/>
                  </a:cubicBezTo>
                  <a:cubicBezTo>
                    <a:pt x="196" y="467"/>
                    <a:pt x="222" y="395"/>
                    <a:pt x="222" y="221"/>
                  </a:cubicBezTo>
                  <a:lnTo>
                    <a:pt x="222" y="128"/>
                  </a:lnTo>
                  <a:lnTo>
                    <a:pt x="312" y="67"/>
                  </a:lnTo>
                  <a:cubicBezTo>
                    <a:pt x="412" y="0"/>
                    <a:pt x="468" y="0"/>
                    <a:pt x="494" y="67"/>
                  </a:cubicBezTo>
                  <a:cubicBezTo>
                    <a:pt x="502" y="90"/>
                    <a:pt x="516" y="107"/>
                    <a:pt x="526" y="107"/>
                  </a:cubicBezTo>
                  <a:cubicBezTo>
                    <a:pt x="536" y="107"/>
                    <a:pt x="556" y="139"/>
                    <a:pt x="574" y="178"/>
                  </a:cubicBezTo>
                  <a:cubicBezTo>
                    <a:pt x="596" y="230"/>
                    <a:pt x="619" y="256"/>
                    <a:pt x="659" y="272"/>
                  </a:cubicBezTo>
                  <a:cubicBezTo>
                    <a:pt x="716" y="296"/>
                    <a:pt x="766" y="352"/>
                    <a:pt x="766" y="394"/>
                  </a:cubicBezTo>
                  <a:cubicBezTo>
                    <a:pt x="766" y="408"/>
                    <a:pt x="817" y="472"/>
                    <a:pt x="878" y="539"/>
                  </a:cubicBezTo>
                  <a:cubicBezTo>
                    <a:pt x="979" y="648"/>
                    <a:pt x="990" y="666"/>
                    <a:pt x="990" y="726"/>
                  </a:cubicBezTo>
                  <a:cubicBezTo>
                    <a:pt x="990" y="810"/>
                    <a:pt x="964" y="816"/>
                    <a:pt x="881" y="752"/>
                  </a:cubicBezTo>
                  <a:cubicBezTo>
                    <a:pt x="830" y="714"/>
                    <a:pt x="819" y="710"/>
                    <a:pt x="707" y="720"/>
                  </a:cubicBezTo>
                  <a:cubicBezTo>
                    <a:pt x="641" y="725"/>
                    <a:pt x="584" y="733"/>
                    <a:pt x="579" y="736"/>
                  </a:cubicBezTo>
                  <a:cubicBezTo>
                    <a:pt x="574" y="741"/>
                    <a:pt x="566" y="770"/>
                    <a:pt x="560" y="798"/>
                  </a:cubicBezTo>
                  <a:cubicBezTo>
                    <a:pt x="550" y="845"/>
                    <a:pt x="537" y="856"/>
                    <a:pt x="456" y="888"/>
                  </a:cubicBezTo>
                  <a:cubicBezTo>
                    <a:pt x="313" y="944"/>
                    <a:pt x="273" y="946"/>
                    <a:pt x="190" y="891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" name="Еврейская автономная область"/>
            <p:cNvSpPr>
              <a:spLocks/>
            </p:cNvSpPr>
            <p:nvPr/>
          </p:nvSpPr>
          <p:spPr bwMode="auto">
            <a:xfrm>
              <a:off x="8643403" y="5121194"/>
              <a:ext cx="285034" cy="19858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Забайкальский край"/>
            <p:cNvSpPr>
              <a:spLocks/>
            </p:cNvSpPr>
            <p:nvPr/>
          </p:nvSpPr>
          <p:spPr bwMode="auto">
            <a:xfrm>
              <a:off x="6872900" y="4737877"/>
              <a:ext cx="877030" cy="1066824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" name="Костромская область"/>
            <p:cNvSpPr>
              <a:spLocks/>
            </p:cNvSpPr>
            <p:nvPr/>
          </p:nvSpPr>
          <p:spPr bwMode="auto">
            <a:xfrm>
              <a:off x="2372644" y="4105172"/>
              <a:ext cx="498810" cy="212441"/>
            </a:xfrm>
            <a:custGeom>
              <a:avLst/>
              <a:gdLst/>
              <a:ahLst/>
              <a:cxnLst>
                <a:cxn ang="0">
                  <a:pos x="922" y="645"/>
                </a:cxn>
                <a:cxn ang="0">
                  <a:pos x="811" y="571"/>
                </a:cxn>
                <a:cxn ang="0">
                  <a:pos x="752" y="607"/>
                </a:cxn>
                <a:cxn ang="0">
                  <a:pos x="482" y="587"/>
                </a:cxn>
                <a:cxn ang="0">
                  <a:pos x="406" y="496"/>
                </a:cxn>
                <a:cxn ang="0">
                  <a:pos x="328" y="370"/>
                </a:cxn>
                <a:cxn ang="0">
                  <a:pos x="203" y="303"/>
                </a:cxn>
                <a:cxn ang="0">
                  <a:pos x="34" y="290"/>
                </a:cxn>
                <a:cxn ang="0">
                  <a:pos x="240" y="114"/>
                </a:cxn>
                <a:cxn ang="0">
                  <a:pos x="408" y="26"/>
                </a:cxn>
                <a:cxn ang="0">
                  <a:pos x="589" y="0"/>
                </a:cxn>
                <a:cxn ang="0">
                  <a:pos x="901" y="139"/>
                </a:cxn>
                <a:cxn ang="0">
                  <a:pos x="1182" y="367"/>
                </a:cxn>
                <a:cxn ang="0">
                  <a:pos x="1341" y="378"/>
                </a:cxn>
                <a:cxn ang="0">
                  <a:pos x="1456" y="373"/>
                </a:cxn>
                <a:cxn ang="0">
                  <a:pos x="1432" y="416"/>
                </a:cxn>
                <a:cxn ang="0">
                  <a:pos x="1408" y="520"/>
                </a:cxn>
                <a:cxn ang="0">
                  <a:pos x="1408" y="605"/>
                </a:cxn>
                <a:cxn ang="0">
                  <a:pos x="1318" y="597"/>
                </a:cxn>
                <a:cxn ang="0">
                  <a:pos x="1170" y="627"/>
                </a:cxn>
                <a:cxn ang="0">
                  <a:pos x="922" y="645"/>
                </a:cxn>
              </a:cxnLst>
              <a:rect l="0" t="0" r="r" b="b"/>
              <a:pathLst>
                <a:path w="1456" h="730">
                  <a:moveTo>
                    <a:pt x="922" y="645"/>
                  </a:moveTo>
                  <a:lnTo>
                    <a:pt x="811" y="571"/>
                  </a:lnTo>
                  <a:lnTo>
                    <a:pt x="752" y="607"/>
                  </a:lnTo>
                  <a:cubicBezTo>
                    <a:pt x="664" y="656"/>
                    <a:pt x="579" y="650"/>
                    <a:pt x="482" y="587"/>
                  </a:cubicBezTo>
                  <a:cubicBezTo>
                    <a:pt x="414" y="544"/>
                    <a:pt x="402" y="530"/>
                    <a:pt x="406" y="496"/>
                  </a:cubicBezTo>
                  <a:cubicBezTo>
                    <a:pt x="411" y="467"/>
                    <a:pt x="394" y="437"/>
                    <a:pt x="328" y="370"/>
                  </a:cubicBezTo>
                  <a:cubicBezTo>
                    <a:pt x="246" y="285"/>
                    <a:pt x="242" y="282"/>
                    <a:pt x="203" y="303"/>
                  </a:cubicBezTo>
                  <a:cubicBezTo>
                    <a:pt x="162" y="323"/>
                    <a:pt x="78" y="317"/>
                    <a:pt x="34" y="290"/>
                  </a:cubicBezTo>
                  <a:cubicBezTo>
                    <a:pt x="0" y="267"/>
                    <a:pt x="96" y="187"/>
                    <a:pt x="240" y="114"/>
                  </a:cubicBezTo>
                  <a:cubicBezTo>
                    <a:pt x="306" y="79"/>
                    <a:pt x="382" y="40"/>
                    <a:pt x="408" y="26"/>
                  </a:cubicBezTo>
                  <a:cubicBezTo>
                    <a:pt x="442" y="8"/>
                    <a:pt x="498" y="0"/>
                    <a:pt x="589" y="0"/>
                  </a:cubicBezTo>
                  <a:cubicBezTo>
                    <a:pt x="754" y="0"/>
                    <a:pt x="827" y="32"/>
                    <a:pt x="901" y="139"/>
                  </a:cubicBezTo>
                  <a:cubicBezTo>
                    <a:pt x="1010" y="296"/>
                    <a:pt x="1045" y="325"/>
                    <a:pt x="1182" y="367"/>
                  </a:cubicBezTo>
                  <a:cubicBezTo>
                    <a:pt x="1304" y="402"/>
                    <a:pt x="1314" y="403"/>
                    <a:pt x="1341" y="378"/>
                  </a:cubicBezTo>
                  <a:cubicBezTo>
                    <a:pt x="1378" y="346"/>
                    <a:pt x="1456" y="343"/>
                    <a:pt x="1456" y="373"/>
                  </a:cubicBezTo>
                  <a:cubicBezTo>
                    <a:pt x="1456" y="386"/>
                    <a:pt x="1445" y="405"/>
                    <a:pt x="1432" y="416"/>
                  </a:cubicBezTo>
                  <a:cubicBezTo>
                    <a:pt x="1416" y="429"/>
                    <a:pt x="1408" y="464"/>
                    <a:pt x="1408" y="520"/>
                  </a:cubicBezTo>
                  <a:lnTo>
                    <a:pt x="1408" y="605"/>
                  </a:lnTo>
                  <a:lnTo>
                    <a:pt x="1318" y="597"/>
                  </a:lnTo>
                  <a:cubicBezTo>
                    <a:pt x="1243" y="591"/>
                    <a:pt x="1219" y="595"/>
                    <a:pt x="1170" y="627"/>
                  </a:cubicBezTo>
                  <a:cubicBezTo>
                    <a:pt x="1016" y="730"/>
                    <a:pt x="1043" y="728"/>
                    <a:pt x="922" y="645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" name="Иркутская область"/>
            <p:cNvSpPr>
              <a:spLocks/>
            </p:cNvSpPr>
            <p:nvPr/>
          </p:nvSpPr>
          <p:spPr bwMode="auto">
            <a:xfrm>
              <a:off x="5869798" y="4317613"/>
              <a:ext cx="1436135" cy="1376248"/>
            </a:xfrm>
            <a:custGeom>
              <a:avLst/>
              <a:gdLst/>
              <a:ahLst/>
              <a:cxnLst>
                <a:cxn ang="0">
                  <a:pos x="1845" y="4693"/>
                </a:cxn>
                <a:cxn ang="0">
                  <a:pos x="1506" y="4461"/>
                </a:cxn>
                <a:cxn ang="0">
                  <a:pos x="1063" y="4231"/>
                </a:cxn>
                <a:cxn ang="0">
                  <a:pos x="759" y="4274"/>
                </a:cxn>
                <a:cxn ang="0">
                  <a:pos x="476" y="4194"/>
                </a:cxn>
                <a:cxn ang="0">
                  <a:pos x="72" y="4021"/>
                </a:cxn>
                <a:cxn ang="0">
                  <a:pos x="80" y="3869"/>
                </a:cxn>
                <a:cxn ang="0">
                  <a:pos x="191" y="3645"/>
                </a:cxn>
                <a:cxn ang="0">
                  <a:pos x="311" y="3189"/>
                </a:cxn>
                <a:cxn ang="0">
                  <a:pos x="322" y="2984"/>
                </a:cxn>
                <a:cxn ang="0">
                  <a:pos x="320" y="2717"/>
                </a:cxn>
                <a:cxn ang="0">
                  <a:pos x="460" y="2613"/>
                </a:cxn>
                <a:cxn ang="0">
                  <a:pos x="674" y="2512"/>
                </a:cxn>
                <a:cxn ang="0">
                  <a:pos x="869" y="2682"/>
                </a:cxn>
                <a:cxn ang="0">
                  <a:pos x="1045" y="2311"/>
                </a:cxn>
                <a:cxn ang="0">
                  <a:pos x="1144" y="2066"/>
                </a:cxn>
                <a:cxn ang="0">
                  <a:pos x="1332" y="2024"/>
                </a:cxn>
                <a:cxn ang="0">
                  <a:pos x="1600" y="2063"/>
                </a:cxn>
                <a:cxn ang="0">
                  <a:pos x="1600" y="1796"/>
                </a:cxn>
                <a:cxn ang="0">
                  <a:pos x="1584" y="1554"/>
                </a:cxn>
                <a:cxn ang="0">
                  <a:pos x="1434" y="1391"/>
                </a:cxn>
                <a:cxn ang="0">
                  <a:pos x="1424" y="1167"/>
                </a:cxn>
                <a:cxn ang="0">
                  <a:pos x="1594" y="767"/>
                </a:cxn>
                <a:cxn ang="0">
                  <a:pos x="1562" y="535"/>
                </a:cxn>
                <a:cxn ang="0">
                  <a:pos x="1514" y="314"/>
                </a:cxn>
                <a:cxn ang="0">
                  <a:pos x="1634" y="69"/>
                </a:cxn>
                <a:cxn ang="0">
                  <a:pos x="1724" y="104"/>
                </a:cxn>
                <a:cxn ang="0">
                  <a:pos x="1893" y="213"/>
                </a:cxn>
                <a:cxn ang="0">
                  <a:pos x="2020" y="456"/>
                </a:cxn>
                <a:cxn ang="0">
                  <a:pos x="2144" y="631"/>
                </a:cxn>
                <a:cxn ang="0">
                  <a:pos x="2303" y="957"/>
                </a:cxn>
                <a:cxn ang="0">
                  <a:pos x="2316" y="1634"/>
                </a:cxn>
                <a:cxn ang="0">
                  <a:pos x="2567" y="1696"/>
                </a:cxn>
                <a:cxn ang="0">
                  <a:pos x="2933" y="1541"/>
                </a:cxn>
                <a:cxn ang="0">
                  <a:pos x="3064" y="1522"/>
                </a:cxn>
                <a:cxn ang="0">
                  <a:pos x="3207" y="1112"/>
                </a:cxn>
                <a:cxn ang="0">
                  <a:pos x="3624" y="1005"/>
                </a:cxn>
                <a:cxn ang="0">
                  <a:pos x="3816" y="1069"/>
                </a:cxn>
                <a:cxn ang="0">
                  <a:pos x="4189" y="1381"/>
                </a:cxn>
                <a:cxn ang="0">
                  <a:pos x="3920" y="1572"/>
                </a:cxn>
                <a:cxn ang="0">
                  <a:pos x="4109" y="1940"/>
                </a:cxn>
                <a:cxn ang="0">
                  <a:pos x="3852" y="2064"/>
                </a:cxn>
                <a:cxn ang="0">
                  <a:pos x="3858" y="1941"/>
                </a:cxn>
                <a:cxn ang="0">
                  <a:pos x="3639" y="2120"/>
                </a:cxn>
                <a:cxn ang="0">
                  <a:pos x="3391" y="2341"/>
                </a:cxn>
                <a:cxn ang="0">
                  <a:pos x="3183" y="2287"/>
                </a:cxn>
                <a:cxn ang="0">
                  <a:pos x="2951" y="2341"/>
                </a:cxn>
                <a:cxn ang="0">
                  <a:pos x="2672" y="2469"/>
                </a:cxn>
                <a:cxn ang="0">
                  <a:pos x="2495" y="2668"/>
                </a:cxn>
                <a:cxn ang="0">
                  <a:pos x="2588" y="2812"/>
                </a:cxn>
                <a:cxn ang="0">
                  <a:pos x="2624" y="3191"/>
                </a:cxn>
                <a:cxn ang="0">
                  <a:pos x="2688" y="3660"/>
                </a:cxn>
                <a:cxn ang="0">
                  <a:pos x="2488" y="4055"/>
                </a:cxn>
                <a:cxn ang="0">
                  <a:pos x="2175" y="4484"/>
                </a:cxn>
                <a:cxn ang="0">
                  <a:pos x="2005" y="4725"/>
                </a:cxn>
                <a:cxn ang="0">
                  <a:pos x="1917" y="4735"/>
                </a:cxn>
              </a:cxnLst>
              <a:rect l="0" t="0" r="r" b="b"/>
              <a:pathLst>
                <a:path w="4192" h="4764">
                  <a:moveTo>
                    <a:pt x="1917" y="4735"/>
                  </a:moveTo>
                  <a:cubicBezTo>
                    <a:pt x="1911" y="4714"/>
                    <a:pt x="1888" y="4701"/>
                    <a:pt x="1845" y="4693"/>
                  </a:cubicBezTo>
                  <a:cubicBezTo>
                    <a:pt x="1789" y="4684"/>
                    <a:pt x="1783" y="4677"/>
                    <a:pt x="1788" y="4647"/>
                  </a:cubicBezTo>
                  <a:cubicBezTo>
                    <a:pt x="1799" y="4594"/>
                    <a:pt x="1596" y="4461"/>
                    <a:pt x="1506" y="4461"/>
                  </a:cubicBezTo>
                  <a:cubicBezTo>
                    <a:pt x="1460" y="4461"/>
                    <a:pt x="1388" y="4434"/>
                    <a:pt x="1258" y="4370"/>
                  </a:cubicBezTo>
                  <a:cubicBezTo>
                    <a:pt x="1093" y="4290"/>
                    <a:pt x="1072" y="4274"/>
                    <a:pt x="1063" y="4231"/>
                  </a:cubicBezTo>
                  <a:cubicBezTo>
                    <a:pt x="1042" y="4130"/>
                    <a:pt x="964" y="4128"/>
                    <a:pt x="868" y="4228"/>
                  </a:cubicBezTo>
                  <a:cubicBezTo>
                    <a:pt x="799" y="4298"/>
                    <a:pt x="797" y="4300"/>
                    <a:pt x="759" y="4274"/>
                  </a:cubicBezTo>
                  <a:cubicBezTo>
                    <a:pt x="727" y="4253"/>
                    <a:pt x="711" y="4252"/>
                    <a:pt x="679" y="4266"/>
                  </a:cubicBezTo>
                  <a:cubicBezTo>
                    <a:pt x="642" y="4284"/>
                    <a:pt x="621" y="4276"/>
                    <a:pt x="476" y="4194"/>
                  </a:cubicBezTo>
                  <a:cubicBezTo>
                    <a:pt x="336" y="4117"/>
                    <a:pt x="300" y="4103"/>
                    <a:pt x="228" y="4101"/>
                  </a:cubicBezTo>
                  <a:cubicBezTo>
                    <a:pt x="146" y="4101"/>
                    <a:pt x="140" y="4096"/>
                    <a:pt x="72" y="4021"/>
                  </a:cubicBezTo>
                  <a:cubicBezTo>
                    <a:pt x="34" y="3976"/>
                    <a:pt x="2" y="3936"/>
                    <a:pt x="0" y="3930"/>
                  </a:cubicBezTo>
                  <a:cubicBezTo>
                    <a:pt x="0" y="3925"/>
                    <a:pt x="37" y="3896"/>
                    <a:pt x="80" y="3869"/>
                  </a:cubicBezTo>
                  <a:cubicBezTo>
                    <a:pt x="125" y="3840"/>
                    <a:pt x="160" y="3816"/>
                    <a:pt x="162" y="3815"/>
                  </a:cubicBezTo>
                  <a:cubicBezTo>
                    <a:pt x="162" y="3813"/>
                    <a:pt x="175" y="3736"/>
                    <a:pt x="191" y="3645"/>
                  </a:cubicBezTo>
                  <a:cubicBezTo>
                    <a:pt x="216" y="3498"/>
                    <a:pt x="216" y="3469"/>
                    <a:pt x="199" y="3415"/>
                  </a:cubicBezTo>
                  <a:cubicBezTo>
                    <a:pt x="173" y="3344"/>
                    <a:pt x="165" y="3360"/>
                    <a:pt x="311" y="3189"/>
                  </a:cubicBezTo>
                  <a:lnTo>
                    <a:pt x="373" y="3116"/>
                  </a:lnTo>
                  <a:lnTo>
                    <a:pt x="322" y="2984"/>
                  </a:lnTo>
                  <a:cubicBezTo>
                    <a:pt x="295" y="2911"/>
                    <a:pt x="272" y="2842"/>
                    <a:pt x="272" y="2831"/>
                  </a:cubicBezTo>
                  <a:cubicBezTo>
                    <a:pt x="272" y="2821"/>
                    <a:pt x="293" y="2770"/>
                    <a:pt x="320" y="2717"/>
                  </a:cubicBezTo>
                  <a:lnTo>
                    <a:pt x="368" y="2623"/>
                  </a:lnTo>
                  <a:lnTo>
                    <a:pt x="460" y="2613"/>
                  </a:lnTo>
                  <a:cubicBezTo>
                    <a:pt x="604" y="2597"/>
                    <a:pt x="616" y="2592"/>
                    <a:pt x="640" y="2549"/>
                  </a:cubicBezTo>
                  <a:cubicBezTo>
                    <a:pt x="653" y="2527"/>
                    <a:pt x="668" y="2509"/>
                    <a:pt x="674" y="2512"/>
                  </a:cubicBezTo>
                  <a:cubicBezTo>
                    <a:pt x="680" y="2514"/>
                    <a:pt x="716" y="2556"/>
                    <a:pt x="752" y="2602"/>
                  </a:cubicBezTo>
                  <a:cubicBezTo>
                    <a:pt x="810" y="2676"/>
                    <a:pt x="824" y="2685"/>
                    <a:pt x="869" y="2682"/>
                  </a:cubicBezTo>
                  <a:cubicBezTo>
                    <a:pt x="920" y="2677"/>
                    <a:pt x="920" y="2676"/>
                    <a:pt x="922" y="2588"/>
                  </a:cubicBezTo>
                  <a:cubicBezTo>
                    <a:pt x="922" y="2504"/>
                    <a:pt x="930" y="2487"/>
                    <a:pt x="1045" y="2311"/>
                  </a:cubicBezTo>
                  <a:lnTo>
                    <a:pt x="1168" y="2125"/>
                  </a:lnTo>
                  <a:lnTo>
                    <a:pt x="1144" y="2066"/>
                  </a:lnTo>
                  <a:cubicBezTo>
                    <a:pt x="1111" y="1988"/>
                    <a:pt x="1112" y="1983"/>
                    <a:pt x="1176" y="1972"/>
                  </a:cubicBezTo>
                  <a:cubicBezTo>
                    <a:pt x="1223" y="1964"/>
                    <a:pt x="1247" y="1972"/>
                    <a:pt x="1332" y="2024"/>
                  </a:cubicBezTo>
                  <a:cubicBezTo>
                    <a:pt x="1431" y="2087"/>
                    <a:pt x="1541" y="2125"/>
                    <a:pt x="1581" y="2112"/>
                  </a:cubicBezTo>
                  <a:cubicBezTo>
                    <a:pt x="1591" y="2109"/>
                    <a:pt x="1600" y="2087"/>
                    <a:pt x="1600" y="2063"/>
                  </a:cubicBezTo>
                  <a:cubicBezTo>
                    <a:pt x="1600" y="2040"/>
                    <a:pt x="1615" y="1989"/>
                    <a:pt x="1632" y="1951"/>
                  </a:cubicBezTo>
                  <a:cubicBezTo>
                    <a:pt x="1676" y="1855"/>
                    <a:pt x="1674" y="1844"/>
                    <a:pt x="1600" y="1796"/>
                  </a:cubicBezTo>
                  <a:cubicBezTo>
                    <a:pt x="1530" y="1749"/>
                    <a:pt x="1527" y="1736"/>
                    <a:pt x="1560" y="1677"/>
                  </a:cubicBezTo>
                  <a:cubicBezTo>
                    <a:pt x="1573" y="1655"/>
                    <a:pt x="1584" y="1599"/>
                    <a:pt x="1584" y="1554"/>
                  </a:cubicBezTo>
                  <a:cubicBezTo>
                    <a:pt x="1584" y="1474"/>
                    <a:pt x="1583" y="1471"/>
                    <a:pt x="1532" y="1453"/>
                  </a:cubicBezTo>
                  <a:cubicBezTo>
                    <a:pt x="1501" y="1444"/>
                    <a:pt x="1458" y="1415"/>
                    <a:pt x="1434" y="1391"/>
                  </a:cubicBezTo>
                  <a:cubicBezTo>
                    <a:pt x="1394" y="1348"/>
                    <a:pt x="1391" y="1340"/>
                    <a:pt x="1407" y="1282"/>
                  </a:cubicBezTo>
                  <a:cubicBezTo>
                    <a:pt x="1416" y="1248"/>
                    <a:pt x="1424" y="1196"/>
                    <a:pt x="1424" y="1167"/>
                  </a:cubicBezTo>
                  <a:cubicBezTo>
                    <a:pt x="1424" y="1125"/>
                    <a:pt x="1442" y="1092"/>
                    <a:pt x="1495" y="1031"/>
                  </a:cubicBezTo>
                  <a:cubicBezTo>
                    <a:pt x="1562" y="951"/>
                    <a:pt x="1565" y="941"/>
                    <a:pt x="1594" y="767"/>
                  </a:cubicBezTo>
                  <a:lnTo>
                    <a:pt x="1623" y="586"/>
                  </a:lnTo>
                  <a:lnTo>
                    <a:pt x="1562" y="535"/>
                  </a:lnTo>
                  <a:lnTo>
                    <a:pt x="1501" y="485"/>
                  </a:lnTo>
                  <a:lnTo>
                    <a:pt x="1514" y="314"/>
                  </a:lnTo>
                  <a:lnTo>
                    <a:pt x="1525" y="143"/>
                  </a:lnTo>
                  <a:lnTo>
                    <a:pt x="1634" y="69"/>
                  </a:lnTo>
                  <a:cubicBezTo>
                    <a:pt x="1732" y="5"/>
                    <a:pt x="1744" y="0"/>
                    <a:pt x="1759" y="24"/>
                  </a:cubicBezTo>
                  <a:cubicBezTo>
                    <a:pt x="1772" y="47"/>
                    <a:pt x="1764" y="64"/>
                    <a:pt x="1724" y="104"/>
                  </a:cubicBezTo>
                  <a:cubicBezTo>
                    <a:pt x="1663" y="168"/>
                    <a:pt x="1674" y="183"/>
                    <a:pt x="1799" y="199"/>
                  </a:cubicBezTo>
                  <a:lnTo>
                    <a:pt x="1893" y="213"/>
                  </a:lnTo>
                  <a:lnTo>
                    <a:pt x="1954" y="312"/>
                  </a:lnTo>
                  <a:cubicBezTo>
                    <a:pt x="1988" y="367"/>
                    <a:pt x="2016" y="432"/>
                    <a:pt x="2020" y="456"/>
                  </a:cubicBezTo>
                  <a:cubicBezTo>
                    <a:pt x="2023" y="487"/>
                    <a:pt x="2045" y="514"/>
                    <a:pt x="2092" y="544"/>
                  </a:cubicBezTo>
                  <a:cubicBezTo>
                    <a:pt x="2152" y="586"/>
                    <a:pt x="2157" y="594"/>
                    <a:pt x="2144" y="631"/>
                  </a:cubicBezTo>
                  <a:cubicBezTo>
                    <a:pt x="2135" y="653"/>
                    <a:pt x="2128" y="685"/>
                    <a:pt x="2128" y="701"/>
                  </a:cubicBezTo>
                  <a:cubicBezTo>
                    <a:pt x="2128" y="746"/>
                    <a:pt x="2272" y="957"/>
                    <a:pt x="2303" y="957"/>
                  </a:cubicBezTo>
                  <a:cubicBezTo>
                    <a:pt x="2372" y="957"/>
                    <a:pt x="2373" y="967"/>
                    <a:pt x="2344" y="1309"/>
                  </a:cubicBezTo>
                  <a:lnTo>
                    <a:pt x="2316" y="1634"/>
                  </a:lnTo>
                  <a:lnTo>
                    <a:pt x="2378" y="1687"/>
                  </a:lnTo>
                  <a:cubicBezTo>
                    <a:pt x="2472" y="1768"/>
                    <a:pt x="2490" y="1768"/>
                    <a:pt x="2567" y="1696"/>
                  </a:cubicBezTo>
                  <a:cubicBezTo>
                    <a:pt x="2629" y="1637"/>
                    <a:pt x="2852" y="1485"/>
                    <a:pt x="2877" y="1485"/>
                  </a:cubicBezTo>
                  <a:cubicBezTo>
                    <a:pt x="2884" y="1485"/>
                    <a:pt x="2909" y="1509"/>
                    <a:pt x="2933" y="1541"/>
                  </a:cubicBezTo>
                  <a:cubicBezTo>
                    <a:pt x="2957" y="1572"/>
                    <a:pt x="2984" y="1597"/>
                    <a:pt x="2992" y="1597"/>
                  </a:cubicBezTo>
                  <a:cubicBezTo>
                    <a:pt x="3000" y="1597"/>
                    <a:pt x="3032" y="1564"/>
                    <a:pt x="3064" y="1522"/>
                  </a:cubicBezTo>
                  <a:cubicBezTo>
                    <a:pt x="3111" y="1461"/>
                    <a:pt x="3120" y="1434"/>
                    <a:pt x="3120" y="1372"/>
                  </a:cubicBezTo>
                  <a:cubicBezTo>
                    <a:pt x="3120" y="1312"/>
                    <a:pt x="3140" y="1253"/>
                    <a:pt x="3207" y="1112"/>
                  </a:cubicBezTo>
                  <a:cubicBezTo>
                    <a:pt x="3292" y="932"/>
                    <a:pt x="3293" y="930"/>
                    <a:pt x="3354" y="919"/>
                  </a:cubicBezTo>
                  <a:cubicBezTo>
                    <a:pt x="3501" y="895"/>
                    <a:pt x="3522" y="901"/>
                    <a:pt x="3624" y="1005"/>
                  </a:cubicBezTo>
                  <a:cubicBezTo>
                    <a:pt x="3677" y="1058"/>
                    <a:pt x="3727" y="1101"/>
                    <a:pt x="3736" y="1100"/>
                  </a:cubicBezTo>
                  <a:cubicBezTo>
                    <a:pt x="3744" y="1100"/>
                    <a:pt x="3781" y="1085"/>
                    <a:pt x="3816" y="1069"/>
                  </a:cubicBezTo>
                  <a:cubicBezTo>
                    <a:pt x="3852" y="1052"/>
                    <a:pt x="3893" y="1037"/>
                    <a:pt x="3908" y="1037"/>
                  </a:cubicBezTo>
                  <a:cubicBezTo>
                    <a:pt x="3935" y="1037"/>
                    <a:pt x="4178" y="1335"/>
                    <a:pt x="4189" y="1381"/>
                  </a:cubicBezTo>
                  <a:cubicBezTo>
                    <a:pt x="4192" y="1396"/>
                    <a:pt x="4162" y="1405"/>
                    <a:pt x="4072" y="1413"/>
                  </a:cubicBezTo>
                  <a:cubicBezTo>
                    <a:pt x="3932" y="1426"/>
                    <a:pt x="3920" y="1437"/>
                    <a:pt x="3920" y="1572"/>
                  </a:cubicBezTo>
                  <a:cubicBezTo>
                    <a:pt x="3920" y="1692"/>
                    <a:pt x="3965" y="1783"/>
                    <a:pt x="4032" y="1797"/>
                  </a:cubicBezTo>
                  <a:cubicBezTo>
                    <a:pt x="4088" y="1808"/>
                    <a:pt x="4117" y="1861"/>
                    <a:pt x="4109" y="1940"/>
                  </a:cubicBezTo>
                  <a:cubicBezTo>
                    <a:pt x="4103" y="1999"/>
                    <a:pt x="4042" y="2037"/>
                    <a:pt x="3930" y="2053"/>
                  </a:cubicBezTo>
                  <a:lnTo>
                    <a:pt x="3852" y="2064"/>
                  </a:lnTo>
                  <a:lnTo>
                    <a:pt x="3879" y="2028"/>
                  </a:lnTo>
                  <a:cubicBezTo>
                    <a:pt x="3914" y="1976"/>
                    <a:pt x="3912" y="1970"/>
                    <a:pt x="3858" y="1941"/>
                  </a:cubicBezTo>
                  <a:cubicBezTo>
                    <a:pt x="3813" y="1919"/>
                    <a:pt x="3810" y="1919"/>
                    <a:pt x="3730" y="1983"/>
                  </a:cubicBezTo>
                  <a:cubicBezTo>
                    <a:pt x="3661" y="2040"/>
                    <a:pt x="3648" y="2060"/>
                    <a:pt x="3639" y="2120"/>
                  </a:cubicBezTo>
                  <a:cubicBezTo>
                    <a:pt x="3632" y="2167"/>
                    <a:pt x="3612" y="2212"/>
                    <a:pt x="3580" y="2247"/>
                  </a:cubicBezTo>
                  <a:cubicBezTo>
                    <a:pt x="3519" y="2317"/>
                    <a:pt x="3500" y="2327"/>
                    <a:pt x="3391" y="2341"/>
                  </a:cubicBezTo>
                  <a:cubicBezTo>
                    <a:pt x="3301" y="2352"/>
                    <a:pt x="3301" y="2352"/>
                    <a:pt x="3284" y="2303"/>
                  </a:cubicBezTo>
                  <a:cubicBezTo>
                    <a:pt x="3263" y="2244"/>
                    <a:pt x="3245" y="2240"/>
                    <a:pt x="3183" y="2287"/>
                  </a:cubicBezTo>
                  <a:cubicBezTo>
                    <a:pt x="3138" y="2317"/>
                    <a:pt x="3132" y="2319"/>
                    <a:pt x="3066" y="2296"/>
                  </a:cubicBezTo>
                  <a:cubicBezTo>
                    <a:pt x="2986" y="2268"/>
                    <a:pt x="2967" y="2276"/>
                    <a:pt x="2951" y="2341"/>
                  </a:cubicBezTo>
                  <a:cubicBezTo>
                    <a:pt x="2936" y="2404"/>
                    <a:pt x="2920" y="2412"/>
                    <a:pt x="2813" y="2413"/>
                  </a:cubicBezTo>
                  <a:cubicBezTo>
                    <a:pt x="2698" y="2413"/>
                    <a:pt x="2672" y="2423"/>
                    <a:pt x="2672" y="2469"/>
                  </a:cubicBezTo>
                  <a:cubicBezTo>
                    <a:pt x="2672" y="2514"/>
                    <a:pt x="2656" y="2530"/>
                    <a:pt x="2568" y="2578"/>
                  </a:cubicBezTo>
                  <a:cubicBezTo>
                    <a:pt x="2520" y="2605"/>
                    <a:pt x="2503" y="2626"/>
                    <a:pt x="2495" y="2668"/>
                  </a:cubicBezTo>
                  <a:cubicBezTo>
                    <a:pt x="2482" y="2733"/>
                    <a:pt x="2490" y="2760"/>
                    <a:pt x="2527" y="2772"/>
                  </a:cubicBezTo>
                  <a:cubicBezTo>
                    <a:pt x="2543" y="2776"/>
                    <a:pt x="2570" y="2796"/>
                    <a:pt x="2588" y="2812"/>
                  </a:cubicBezTo>
                  <a:cubicBezTo>
                    <a:pt x="2620" y="2842"/>
                    <a:pt x="2621" y="2847"/>
                    <a:pt x="2597" y="2938"/>
                  </a:cubicBezTo>
                  <a:cubicBezTo>
                    <a:pt x="2573" y="3034"/>
                    <a:pt x="2573" y="3036"/>
                    <a:pt x="2624" y="3191"/>
                  </a:cubicBezTo>
                  <a:cubicBezTo>
                    <a:pt x="2653" y="3279"/>
                    <a:pt x="2682" y="3356"/>
                    <a:pt x="2690" y="3364"/>
                  </a:cubicBezTo>
                  <a:cubicBezTo>
                    <a:pt x="2709" y="3384"/>
                    <a:pt x="2708" y="3532"/>
                    <a:pt x="2688" y="3660"/>
                  </a:cubicBezTo>
                  <a:cubicBezTo>
                    <a:pt x="2679" y="3717"/>
                    <a:pt x="2668" y="3788"/>
                    <a:pt x="2663" y="3815"/>
                  </a:cubicBezTo>
                  <a:cubicBezTo>
                    <a:pt x="2658" y="3850"/>
                    <a:pt x="2605" y="3922"/>
                    <a:pt x="2488" y="4055"/>
                  </a:cubicBezTo>
                  <a:cubicBezTo>
                    <a:pt x="2386" y="4170"/>
                    <a:pt x="2314" y="4268"/>
                    <a:pt x="2303" y="4303"/>
                  </a:cubicBezTo>
                  <a:cubicBezTo>
                    <a:pt x="2293" y="4335"/>
                    <a:pt x="2236" y="4416"/>
                    <a:pt x="2175" y="4484"/>
                  </a:cubicBezTo>
                  <a:cubicBezTo>
                    <a:pt x="2095" y="4573"/>
                    <a:pt x="2064" y="4618"/>
                    <a:pt x="2064" y="4650"/>
                  </a:cubicBezTo>
                  <a:cubicBezTo>
                    <a:pt x="2064" y="4685"/>
                    <a:pt x="2052" y="4701"/>
                    <a:pt x="2005" y="4725"/>
                  </a:cubicBezTo>
                  <a:cubicBezTo>
                    <a:pt x="1972" y="4743"/>
                    <a:pt x="1940" y="4759"/>
                    <a:pt x="1935" y="4760"/>
                  </a:cubicBezTo>
                  <a:cubicBezTo>
                    <a:pt x="1928" y="4764"/>
                    <a:pt x="1920" y="4752"/>
                    <a:pt x="1917" y="4735"/>
                  </a:cubicBezTo>
                  <a:close/>
                </a:path>
              </a:pathLst>
            </a:custGeom>
            <a:noFill/>
            <a:ln w="3175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" name="Кабардино-Балкарская республика"/>
            <p:cNvSpPr>
              <a:spLocks/>
            </p:cNvSpPr>
            <p:nvPr/>
          </p:nvSpPr>
          <p:spPr bwMode="auto">
            <a:xfrm>
              <a:off x="1353098" y="5389055"/>
              <a:ext cx="186369" cy="101602"/>
            </a:xfrm>
            <a:custGeom>
              <a:avLst/>
              <a:gdLst/>
              <a:ahLst/>
              <a:cxnLst>
                <a:cxn ang="0">
                  <a:pos x="93" y="251"/>
                </a:cxn>
                <a:cxn ang="0">
                  <a:pos x="32" y="117"/>
                </a:cxn>
                <a:cxn ang="0">
                  <a:pos x="0" y="82"/>
                </a:cxn>
                <a:cxn ang="0">
                  <a:pos x="80" y="42"/>
                </a:cxn>
                <a:cxn ang="0">
                  <a:pos x="160" y="0"/>
                </a:cxn>
                <a:cxn ang="0">
                  <a:pos x="246" y="48"/>
                </a:cxn>
                <a:cxn ang="0">
                  <a:pos x="438" y="152"/>
                </a:cxn>
                <a:cxn ang="0">
                  <a:pos x="545" y="208"/>
                </a:cxn>
                <a:cxn ang="0">
                  <a:pos x="513" y="263"/>
                </a:cxn>
                <a:cxn ang="0">
                  <a:pos x="389" y="307"/>
                </a:cxn>
                <a:cxn ang="0">
                  <a:pos x="217" y="325"/>
                </a:cxn>
                <a:cxn ang="0">
                  <a:pos x="131" y="352"/>
                </a:cxn>
                <a:cxn ang="0">
                  <a:pos x="93" y="251"/>
                </a:cxn>
              </a:cxnLst>
              <a:rect l="0" t="0" r="r" b="b"/>
              <a:pathLst>
                <a:path w="545" h="352">
                  <a:moveTo>
                    <a:pt x="93" y="251"/>
                  </a:moveTo>
                  <a:cubicBezTo>
                    <a:pt x="77" y="197"/>
                    <a:pt x="51" y="136"/>
                    <a:pt x="32" y="117"/>
                  </a:cubicBezTo>
                  <a:lnTo>
                    <a:pt x="0" y="82"/>
                  </a:lnTo>
                  <a:lnTo>
                    <a:pt x="80" y="42"/>
                  </a:lnTo>
                  <a:lnTo>
                    <a:pt x="160" y="0"/>
                  </a:lnTo>
                  <a:lnTo>
                    <a:pt x="246" y="48"/>
                  </a:lnTo>
                  <a:cubicBezTo>
                    <a:pt x="293" y="74"/>
                    <a:pt x="379" y="120"/>
                    <a:pt x="438" y="152"/>
                  </a:cubicBezTo>
                  <a:lnTo>
                    <a:pt x="545" y="208"/>
                  </a:lnTo>
                  <a:lnTo>
                    <a:pt x="513" y="263"/>
                  </a:lnTo>
                  <a:cubicBezTo>
                    <a:pt x="481" y="315"/>
                    <a:pt x="481" y="317"/>
                    <a:pt x="389" y="307"/>
                  </a:cubicBezTo>
                  <a:cubicBezTo>
                    <a:pt x="325" y="303"/>
                    <a:pt x="270" y="307"/>
                    <a:pt x="217" y="325"/>
                  </a:cubicBezTo>
                  <a:cubicBezTo>
                    <a:pt x="176" y="339"/>
                    <a:pt x="137" y="352"/>
                    <a:pt x="131" y="352"/>
                  </a:cubicBezTo>
                  <a:cubicBezTo>
                    <a:pt x="125" y="352"/>
                    <a:pt x="109" y="307"/>
                    <a:pt x="93" y="251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" name="Калининградская область"/>
            <p:cNvSpPr>
              <a:spLocks/>
            </p:cNvSpPr>
            <p:nvPr/>
          </p:nvSpPr>
          <p:spPr bwMode="auto">
            <a:xfrm>
              <a:off x="1150284" y="3453994"/>
              <a:ext cx="164443" cy="133930"/>
            </a:xfrm>
            <a:custGeom>
              <a:avLst/>
              <a:gdLst>
                <a:gd name="T0" fmla="*/ 275 w 30"/>
                <a:gd name="T1" fmla="*/ 405 h 29"/>
                <a:gd name="T2" fmla="*/ 118 w 30"/>
                <a:gd name="T3" fmla="*/ 186 h 29"/>
                <a:gd name="T4" fmla="*/ 113 w 30"/>
                <a:gd name="T5" fmla="*/ 0 h 29"/>
                <a:gd name="T6" fmla="*/ 204 w 30"/>
                <a:gd name="T7" fmla="*/ 53 h 29"/>
                <a:gd name="T8" fmla="*/ 270 w 30"/>
                <a:gd name="T9" fmla="*/ 136 h 29"/>
                <a:gd name="T10" fmla="*/ 350 w 30"/>
                <a:gd name="T11" fmla="*/ 131 h 29"/>
                <a:gd name="T12" fmla="*/ 406 w 30"/>
                <a:gd name="T13" fmla="*/ 112 h 29"/>
                <a:gd name="T14" fmla="*/ 494 w 30"/>
                <a:gd name="T15" fmla="*/ 403 h 29"/>
                <a:gd name="T16" fmla="*/ 396 w 30"/>
                <a:gd name="T17" fmla="*/ 456 h 29"/>
                <a:gd name="T18" fmla="*/ 275 w 30"/>
                <a:gd name="T19" fmla="*/ 405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9"/>
                <a:gd name="T32" fmla="*/ 494 w 30"/>
                <a:gd name="T33" fmla="*/ 466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9">
                  <a:moveTo>
                    <a:pt x="17" y="25"/>
                  </a:moveTo>
                  <a:cubicBezTo>
                    <a:pt x="15" y="23"/>
                    <a:pt x="11" y="17"/>
                    <a:pt x="7" y="12"/>
                  </a:cubicBezTo>
                  <a:cubicBezTo>
                    <a:pt x="0" y="1"/>
                    <a:pt x="0" y="0"/>
                    <a:pt x="7" y="0"/>
                  </a:cubicBezTo>
                  <a:cubicBezTo>
                    <a:pt x="10" y="0"/>
                    <a:pt x="11" y="0"/>
                    <a:pt x="12" y="3"/>
                  </a:cubicBezTo>
                  <a:cubicBezTo>
                    <a:pt x="13" y="5"/>
                    <a:pt x="15" y="7"/>
                    <a:pt x="16" y="8"/>
                  </a:cubicBezTo>
                  <a:cubicBezTo>
                    <a:pt x="18" y="10"/>
                    <a:pt x="18" y="10"/>
                    <a:pt x="21" y="8"/>
                  </a:cubicBezTo>
                  <a:cubicBezTo>
                    <a:pt x="23" y="7"/>
                    <a:pt x="24" y="6"/>
                    <a:pt x="25" y="7"/>
                  </a:cubicBezTo>
                  <a:cubicBezTo>
                    <a:pt x="26" y="9"/>
                    <a:pt x="30" y="23"/>
                    <a:pt x="30" y="25"/>
                  </a:cubicBezTo>
                  <a:cubicBezTo>
                    <a:pt x="30" y="27"/>
                    <a:pt x="30" y="28"/>
                    <a:pt x="24" y="28"/>
                  </a:cubicBezTo>
                  <a:cubicBezTo>
                    <a:pt x="20" y="29"/>
                    <a:pt x="19" y="29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Калужская область"/>
            <p:cNvSpPr>
              <a:spLocks/>
            </p:cNvSpPr>
            <p:nvPr/>
          </p:nvSpPr>
          <p:spPr bwMode="auto">
            <a:xfrm>
              <a:off x="1725835" y="4137500"/>
              <a:ext cx="263109" cy="147785"/>
            </a:xfrm>
            <a:custGeom>
              <a:avLst/>
              <a:gdLst/>
              <a:ahLst/>
              <a:cxnLst>
                <a:cxn ang="0">
                  <a:pos x="78" y="465"/>
                </a:cxn>
                <a:cxn ang="0">
                  <a:pos x="8" y="389"/>
                </a:cxn>
                <a:cxn ang="0">
                  <a:pos x="65" y="270"/>
                </a:cxn>
                <a:cxn ang="0">
                  <a:pos x="105" y="110"/>
                </a:cxn>
                <a:cxn ang="0">
                  <a:pos x="123" y="8"/>
                </a:cxn>
                <a:cxn ang="0">
                  <a:pos x="195" y="37"/>
                </a:cxn>
                <a:cxn ang="0">
                  <a:pos x="389" y="69"/>
                </a:cxn>
                <a:cxn ang="0">
                  <a:pos x="579" y="54"/>
                </a:cxn>
                <a:cxn ang="0">
                  <a:pos x="646" y="94"/>
                </a:cxn>
                <a:cxn ang="0">
                  <a:pos x="697" y="142"/>
                </a:cxn>
                <a:cxn ang="0">
                  <a:pos x="771" y="267"/>
                </a:cxn>
                <a:cxn ang="0">
                  <a:pos x="721" y="368"/>
                </a:cxn>
                <a:cxn ang="0">
                  <a:pos x="528" y="389"/>
                </a:cxn>
                <a:cxn ang="0">
                  <a:pos x="454" y="363"/>
                </a:cxn>
                <a:cxn ang="0">
                  <a:pos x="350" y="429"/>
                </a:cxn>
                <a:cxn ang="0">
                  <a:pos x="78" y="465"/>
                </a:cxn>
              </a:cxnLst>
              <a:rect l="0" t="0" r="r" b="b"/>
              <a:pathLst>
                <a:path w="771" h="505">
                  <a:moveTo>
                    <a:pt x="78" y="465"/>
                  </a:moveTo>
                  <a:cubicBezTo>
                    <a:pt x="3" y="440"/>
                    <a:pt x="0" y="437"/>
                    <a:pt x="8" y="389"/>
                  </a:cubicBezTo>
                  <a:cubicBezTo>
                    <a:pt x="13" y="360"/>
                    <a:pt x="38" y="307"/>
                    <a:pt x="65" y="270"/>
                  </a:cubicBezTo>
                  <a:cubicBezTo>
                    <a:pt x="110" y="208"/>
                    <a:pt x="113" y="195"/>
                    <a:pt x="105" y="110"/>
                  </a:cubicBezTo>
                  <a:cubicBezTo>
                    <a:pt x="96" y="32"/>
                    <a:pt x="99" y="17"/>
                    <a:pt x="123" y="8"/>
                  </a:cubicBezTo>
                  <a:cubicBezTo>
                    <a:pt x="142" y="0"/>
                    <a:pt x="166" y="9"/>
                    <a:pt x="195" y="37"/>
                  </a:cubicBezTo>
                  <a:cubicBezTo>
                    <a:pt x="235" y="77"/>
                    <a:pt x="243" y="78"/>
                    <a:pt x="389" y="69"/>
                  </a:cubicBezTo>
                  <a:cubicBezTo>
                    <a:pt x="472" y="64"/>
                    <a:pt x="557" y="57"/>
                    <a:pt x="579" y="54"/>
                  </a:cubicBezTo>
                  <a:cubicBezTo>
                    <a:pt x="611" y="49"/>
                    <a:pt x="625" y="59"/>
                    <a:pt x="646" y="94"/>
                  </a:cubicBezTo>
                  <a:cubicBezTo>
                    <a:pt x="662" y="121"/>
                    <a:pt x="685" y="142"/>
                    <a:pt x="697" y="142"/>
                  </a:cubicBezTo>
                  <a:cubicBezTo>
                    <a:pt x="733" y="142"/>
                    <a:pt x="771" y="206"/>
                    <a:pt x="771" y="267"/>
                  </a:cubicBezTo>
                  <a:cubicBezTo>
                    <a:pt x="771" y="307"/>
                    <a:pt x="758" y="333"/>
                    <a:pt x="721" y="368"/>
                  </a:cubicBezTo>
                  <a:cubicBezTo>
                    <a:pt x="665" y="421"/>
                    <a:pt x="630" y="424"/>
                    <a:pt x="528" y="389"/>
                  </a:cubicBezTo>
                  <a:lnTo>
                    <a:pt x="454" y="363"/>
                  </a:lnTo>
                  <a:lnTo>
                    <a:pt x="350" y="429"/>
                  </a:lnTo>
                  <a:cubicBezTo>
                    <a:pt x="238" y="501"/>
                    <a:pt x="200" y="505"/>
                    <a:pt x="78" y="465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" name="Карачаево-Черкесская республика"/>
            <p:cNvSpPr>
              <a:spLocks/>
            </p:cNvSpPr>
            <p:nvPr/>
          </p:nvSpPr>
          <p:spPr bwMode="auto">
            <a:xfrm>
              <a:off x="1254431" y="5278216"/>
              <a:ext cx="158962" cy="129312"/>
            </a:xfrm>
            <a:custGeom>
              <a:avLst/>
              <a:gdLst/>
              <a:ahLst/>
              <a:cxnLst>
                <a:cxn ang="0">
                  <a:pos x="227" y="416"/>
                </a:cxn>
                <a:cxn ang="0">
                  <a:pos x="11" y="73"/>
                </a:cxn>
                <a:cxn ang="0">
                  <a:pos x="96" y="33"/>
                </a:cxn>
                <a:cxn ang="0">
                  <a:pos x="174" y="0"/>
                </a:cxn>
                <a:cxn ang="0">
                  <a:pos x="224" y="59"/>
                </a:cxn>
                <a:cxn ang="0">
                  <a:pos x="275" y="118"/>
                </a:cxn>
                <a:cxn ang="0">
                  <a:pos x="328" y="91"/>
                </a:cxn>
                <a:cxn ang="0">
                  <a:pos x="443" y="110"/>
                </a:cxn>
                <a:cxn ang="0">
                  <a:pos x="443" y="171"/>
                </a:cxn>
                <a:cxn ang="0">
                  <a:pos x="443" y="260"/>
                </a:cxn>
                <a:cxn ang="0">
                  <a:pos x="469" y="334"/>
                </a:cxn>
                <a:cxn ang="0">
                  <a:pos x="421" y="353"/>
                </a:cxn>
                <a:cxn ang="0">
                  <a:pos x="320" y="411"/>
                </a:cxn>
                <a:cxn ang="0">
                  <a:pos x="227" y="416"/>
                </a:cxn>
              </a:cxnLst>
              <a:rect l="0" t="0" r="r" b="b"/>
              <a:pathLst>
                <a:path w="469" h="446">
                  <a:moveTo>
                    <a:pt x="227" y="416"/>
                  </a:moveTo>
                  <a:cubicBezTo>
                    <a:pt x="190" y="387"/>
                    <a:pt x="0" y="84"/>
                    <a:pt x="11" y="73"/>
                  </a:cubicBezTo>
                  <a:cubicBezTo>
                    <a:pt x="14" y="70"/>
                    <a:pt x="53" y="51"/>
                    <a:pt x="96" y="33"/>
                  </a:cubicBezTo>
                  <a:lnTo>
                    <a:pt x="174" y="0"/>
                  </a:lnTo>
                  <a:lnTo>
                    <a:pt x="224" y="59"/>
                  </a:lnTo>
                  <a:lnTo>
                    <a:pt x="275" y="118"/>
                  </a:lnTo>
                  <a:lnTo>
                    <a:pt x="328" y="91"/>
                  </a:lnTo>
                  <a:cubicBezTo>
                    <a:pt x="400" y="56"/>
                    <a:pt x="413" y="57"/>
                    <a:pt x="443" y="110"/>
                  </a:cubicBezTo>
                  <a:cubicBezTo>
                    <a:pt x="469" y="152"/>
                    <a:pt x="469" y="155"/>
                    <a:pt x="443" y="171"/>
                  </a:cubicBezTo>
                  <a:cubicBezTo>
                    <a:pt x="418" y="187"/>
                    <a:pt x="418" y="193"/>
                    <a:pt x="443" y="260"/>
                  </a:cubicBezTo>
                  <a:lnTo>
                    <a:pt x="469" y="334"/>
                  </a:lnTo>
                  <a:lnTo>
                    <a:pt x="421" y="353"/>
                  </a:lnTo>
                  <a:cubicBezTo>
                    <a:pt x="395" y="364"/>
                    <a:pt x="349" y="390"/>
                    <a:pt x="320" y="411"/>
                  </a:cubicBezTo>
                  <a:cubicBezTo>
                    <a:pt x="267" y="446"/>
                    <a:pt x="266" y="446"/>
                    <a:pt x="227" y="416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" name="Кемеровская область"/>
            <p:cNvSpPr>
              <a:spLocks/>
            </p:cNvSpPr>
            <p:nvPr/>
          </p:nvSpPr>
          <p:spPr bwMode="auto">
            <a:xfrm>
              <a:off x="5069509" y="5213560"/>
              <a:ext cx="317923" cy="457210"/>
            </a:xfrm>
            <a:custGeom>
              <a:avLst/>
              <a:gdLst/>
              <a:ahLst/>
              <a:cxnLst>
                <a:cxn ang="0">
                  <a:pos x="755" y="1544"/>
                </a:cxn>
                <a:cxn ang="0">
                  <a:pos x="546" y="1471"/>
                </a:cxn>
                <a:cxn ang="0">
                  <a:pos x="445" y="1394"/>
                </a:cxn>
                <a:cxn ang="0">
                  <a:pos x="435" y="1243"/>
                </a:cxn>
                <a:cxn ang="0">
                  <a:pos x="336" y="1035"/>
                </a:cxn>
                <a:cxn ang="0">
                  <a:pos x="152" y="823"/>
                </a:cxn>
                <a:cxn ang="0">
                  <a:pos x="69" y="725"/>
                </a:cxn>
                <a:cxn ang="0">
                  <a:pos x="45" y="527"/>
                </a:cxn>
                <a:cxn ang="0">
                  <a:pos x="10" y="255"/>
                </a:cxn>
                <a:cxn ang="0">
                  <a:pos x="0" y="181"/>
                </a:cxn>
                <a:cxn ang="0">
                  <a:pos x="120" y="155"/>
                </a:cxn>
                <a:cxn ang="0">
                  <a:pos x="325" y="79"/>
                </a:cxn>
                <a:cxn ang="0">
                  <a:pos x="592" y="15"/>
                </a:cxn>
                <a:cxn ang="0">
                  <a:pos x="779" y="3"/>
                </a:cxn>
                <a:cxn ang="0">
                  <a:pos x="931" y="256"/>
                </a:cxn>
                <a:cxn ang="0">
                  <a:pos x="872" y="355"/>
                </a:cxn>
                <a:cxn ang="0">
                  <a:pos x="781" y="471"/>
                </a:cxn>
                <a:cxn ang="0">
                  <a:pos x="789" y="599"/>
                </a:cxn>
                <a:cxn ang="0">
                  <a:pos x="826" y="669"/>
                </a:cxn>
                <a:cxn ang="0">
                  <a:pos x="791" y="755"/>
                </a:cxn>
                <a:cxn ang="0">
                  <a:pos x="755" y="863"/>
                </a:cxn>
                <a:cxn ang="0">
                  <a:pos x="858" y="851"/>
                </a:cxn>
                <a:cxn ang="0">
                  <a:pos x="879" y="879"/>
                </a:cxn>
                <a:cxn ang="0">
                  <a:pos x="895" y="968"/>
                </a:cxn>
                <a:cxn ang="0">
                  <a:pos x="875" y="1088"/>
                </a:cxn>
                <a:cxn ang="0">
                  <a:pos x="850" y="1245"/>
                </a:cxn>
                <a:cxn ang="0">
                  <a:pos x="835" y="1512"/>
                </a:cxn>
                <a:cxn ang="0">
                  <a:pos x="755" y="1544"/>
                </a:cxn>
              </a:cxnLst>
              <a:rect l="0" t="0" r="r" b="b"/>
              <a:pathLst>
                <a:path w="931" h="1581">
                  <a:moveTo>
                    <a:pt x="755" y="1544"/>
                  </a:moveTo>
                  <a:cubicBezTo>
                    <a:pt x="755" y="1520"/>
                    <a:pt x="720" y="1509"/>
                    <a:pt x="546" y="1471"/>
                  </a:cubicBezTo>
                  <a:cubicBezTo>
                    <a:pt x="459" y="1453"/>
                    <a:pt x="455" y="1448"/>
                    <a:pt x="445" y="1394"/>
                  </a:cubicBezTo>
                  <a:cubicBezTo>
                    <a:pt x="440" y="1362"/>
                    <a:pt x="435" y="1295"/>
                    <a:pt x="435" y="1243"/>
                  </a:cubicBezTo>
                  <a:cubicBezTo>
                    <a:pt x="435" y="1154"/>
                    <a:pt x="434" y="1149"/>
                    <a:pt x="336" y="1035"/>
                  </a:cubicBezTo>
                  <a:cubicBezTo>
                    <a:pt x="280" y="971"/>
                    <a:pt x="199" y="875"/>
                    <a:pt x="152" y="823"/>
                  </a:cubicBezTo>
                  <a:lnTo>
                    <a:pt x="69" y="725"/>
                  </a:lnTo>
                  <a:lnTo>
                    <a:pt x="45" y="527"/>
                  </a:lnTo>
                  <a:cubicBezTo>
                    <a:pt x="32" y="416"/>
                    <a:pt x="16" y="295"/>
                    <a:pt x="10" y="255"/>
                  </a:cubicBezTo>
                  <a:lnTo>
                    <a:pt x="0" y="181"/>
                  </a:lnTo>
                  <a:lnTo>
                    <a:pt x="120" y="155"/>
                  </a:lnTo>
                  <a:cubicBezTo>
                    <a:pt x="186" y="141"/>
                    <a:pt x="279" y="106"/>
                    <a:pt x="325" y="79"/>
                  </a:cubicBezTo>
                  <a:cubicBezTo>
                    <a:pt x="397" y="35"/>
                    <a:pt x="431" y="27"/>
                    <a:pt x="592" y="15"/>
                  </a:cubicBezTo>
                  <a:cubicBezTo>
                    <a:pt x="693" y="5"/>
                    <a:pt x="776" y="0"/>
                    <a:pt x="779" y="3"/>
                  </a:cubicBezTo>
                  <a:cubicBezTo>
                    <a:pt x="861" y="106"/>
                    <a:pt x="931" y="223"/>
                    <a:pt x="931" y="256"/>
                  </a:cubicBezTo>
                  <a:cubicBezTo>
                    <a:pt x="931" y="282"/>
                    <a:pt x="911" y="319"/>
                    <a:pt x="872" y="355"/>
                  </a:cubicBezTo>
                  <a:cubicBezTo>
                    <a:pt x="839" y="387"/>
                    <a:pt x="799" y="440"/>
                    <a:pt x="781" y="471"/>
                  </a:cubicBezTo>
                  <a:cubicBezTo>
                    <a:pt x="751" y="527"/>
                    <a:pt x="751" y="527"/>
                    <a:pt x="789" y="599"/>
                  </a:cubicBezTo>
                  <a:lnTo>
                    <a:pt x="826" y="669"/>
                  </a:lnTo>
                  <a:lnTo>
                    <a:pt x="791" y="755"/>
                  </a:lnTo>
                  <a:cubicBezTo>
                    <a:pt x="771" y="802"/>
                    <a:pt x="755" y="850"/>
                    <a:pt x="755" y="863"/>
                  </a:cubicBezTo>
                  <a:cubicBezTo>
                    <a:pt x="755" y="883"/>
                    <a:pt x="760" y="883"/>
                    <a:pt x="858" y="851"/>
                  </a:cubicBezTo>
                  <a:cubicBezTo>
                    <a:pt x="883" y="845"/>
                    <a:pt x="887" y="848"/>
                    <a:pt x="879" y="879"/>
                  </a:cubicBezTo>
                  <a:cubicBezTo>
                    <a:pt x="874" y="899"/>
                    <a:pt x="882" y="939"/>
                    <a:pt x="895" y="968"/>
                  </a:cubicBezTo>
                  <a:cubicBezTo>
                    <a:pt x="920" y="1021"/>
                    <a:pt x="920" y="1024"/>
                    <a:pt x="875" y="1088"/>
                  </a:cubicBezTo>
                  <a:cubicBezTo>
                    <a:pt x="831" y="1152"/>
                    <a:pt x="831" y="1157"/>
                    <a:pt x="850" y="1245"/>
                  </a:cubicBezTo>
                  <a:cubicBezTo>
                    <a:pt x="893" y="1443"/>
                    <a:pt x="893" y="1453"/>
                    <a:pt x="835" y="1512"/>
                  </a:cubicBezTo>
                  <a:cubicBezTo>
                    <a:pt x="776" y="1573"/>
                    <a:pt x="755" y="1581"/>
                    <a:pt x="755" y="1544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" name="Кировская область"/>
            <p:cNvSpPr>
              <a:spLocks/>
            </p:cNvSpPr>
            <p:nvPr/>
          </p:nvSpPr>
          <p:spPr bwMode="auto">
            <a:xfrm>
              <a:off x="2685086" y="4114408"/>
              <a:ext cx="575550" cy="526484"/>
            </a:xfrm>
            <a:custGeom>
              <a:avLst/>
              <a:gdLst/>
              <a:ahLst/>
              <a:cxnLst>
                <a:cxn ang="0">
                  <a:pos x="567" y="1789"/>
                </a:cxn>
                <a:cxn ang="0">
                  <a:pos x="515" y="1522"/>
                </a:cxn>
                <a:cxn ang="0">
                  <a:pos x="451" y="1256"/>
                </a:cxn>
                <a:cxn ang="0">
                  <a:pos x="143" y="1183"/>
                </a:cxn>
                <a:cxn ang="0">
                  <a:pos x="75" y="1219"/>
                </a:cxn>
                <a:cxn ang="0">
                  <a:pos x="24" y="1247"/>
                </a:cxn>
                <a:cxn ang="0">
                  <a:pos x="8" y="1167"/>
                </a:cxn>
                <a:cxn ang="0">
                  <a:pos x="56" y="1035"/>
                </a:cxn>
                <a:cxn ang="0">
                  <a:pos x="139" y="983"/>
                </a:cxn>
                <a:cxn ang="0">
                  <a:pos x="202" y="1000"/>
                </a:cxn>
                <a:cxn ang="0">
                  <a:pos x="303" y="967"/>
                </a:cxn>
                <a:cxn ang="0">
                  <a:pos x="365" y="911"/>
                </a:cxn>
                <a:cxn ang="0">
                  <a:pos x="279" y="829"/>
                </a:cxn>
                <a:cxn ang="0">
                  <a:pos x="191" y="741"/>
                </a:cxn>
                <a:cxn ang="0">
                  <a:pos x="266" y="674"/>
                </a:cxn>
                <a:cxn ang="0">
                  <a:pos x="458" y="624"/>
                </a:cxn>
                <a:cxn ang="0">
                  <a:pos x="573" y="624"/>
                </a:cxn>
                <a:cxn ang="0">
                  <a:pos x="573" y="522"/>
                </a:cxn>
                <a:cxn ang="0">
                  <a:pos x="613" y="384"/>
                </a:cxn>
                <a:cxn ang="0">
                  <a:pos x="653" y="325"/>
                </a:cxn>
                <a:cxn ang="0">
                  <a:pos x="687" y="235"/>
                </a:cxn>
                <a:cxn ang="0">
                  <a:pos x="703" y="141"/>
                </a:cxn>
                <a:cxn ang="0">
                  <a:pos x="797" y="56"/>
                </a:cxn>
                <a:cxn ang="0">
                  <a:pos x="923" y="0"/>
                </a:cxn>
                <a:cxn ang="0">
                  <a:pos x="965" y="43"/>
                </a:cxn>
                <a:cxn ang="0">
                  <a:pos x="967" y="191"/>
                </a:cxn>
                <a:cxn ang="0">
                  <a:pos x="880" y="355"/>
                </a:cxn>
                <a:cxn ang="0">
                  <a:pos x="823" y="416"/>
                </a:cxn>
                <a:cxn ang="0">
                  <a:pos x="840" y="499"/>
                </a:cxn>
                <a:cxn ang="0">
                  <a:pos x="931" y="768"/>
                </a:cxn>
                <a:cxn ang="0">
                  <a:pos x="1035" y="696"/>
                </a:cxn>
                <a:cxn ang="0">
                  <a:pos x="1122" y="624"/>
                </a:cxn>
                <a:cxn ang="0">
                  <a:pos x="1245" y="656"/>
                </a:cxn>
                <a:cxn ang="0">
                  <a:pos x="1445" y="688"/>
                </a:cxn>
                <a:cxn ang="0">
                  <a:pos x="1605" y="779"/>
                </a:cxn>
                <a:cxn ang="0">
                  <a:pos x="1685" y="869"/>
                </a:cxn>
                <a:cxn ang="0">
                  <a:pos x="1573" y="971"/>
                </a:cxn>
                <a:cxn ang="0">
                  <a:pos x="1463" y="1074"/>
                </a:cxn>
                <a:cxn ang="0">
                  <a:pos x="1488" y="1144"/>
                </a:cxn>
                <a:cxn ang="0">
                  <a:pos x="1466" y="1279"/>
                </a:cxn>
                <a:cxn ang="0">
                  <a:pos x="1411" y="1344"/>
                </a:cxn>
                <a:cxn ang="0">
                  <a:pos x="1327" y="1304"/>
                </a:cxn>
                <a:cxn ang="0">
                  <a:pos x="1059" y="1218"/>
                </a:cxn>
                <a:cxn ang="0">
                  <a:pos x="975" y="1344"/>
                </a:cxn>
                <a:cxn ang="0">
                  <a:pos x="834" y="1459"/>
                </a:cxn>
                <a:cxn ang="0">
                  <a:pos x="757" y="1464"/>
                </a:cxn>
                <a:cxn ang="0">
                  <a:pos x="736" y="1563"/>
                </a:cxn>
                <a:cxn ang="0">
                  <a:pos x="685" y="1664"/>
                </a:cxn>
                <a:cxn ang="0">
                  <a:pos x="613" y="1747"/>
                </a:cxn>
                <a:cxn ang="0">
                  <a:pos x="567" y="1789"/>
                </a:cxn>
              </a:cxnLst>
              <a:rect l="0" t="0" r="r" b="b"/>
              <a:pathLst>
                <a:path w="1685" h="1819">
                  <a:moveTo>
                    <a:pt x="567" y="1789"/>
                  </a:moveTo>
                  <a:cubicBezTo>
                    <a:pt x="562" y="1778"/>
                    <a:pt x="539" y="1656"/>
                    <a:pt x="515" y="1522"/>
                  </a:cubicBezTo>
                  <a:cubicBezTo>
                    <a:pt x="490" y="1386"/>
                    <a:pt x="461" y="1266"/>
                    <a:pt x="451" y="1256"/>
                  </a:cubicBezTo>
                  <a:cubicBezTo>
                    <a:pt x="431" y="1235"/>
                    <a:pt x="179" y="1175"/>
                    <a:pt x="143" y="1183"/>
                  </a:cubicBezTo>
                  <a:cubicBezTo>
                    <a:pt x="130" y="1184"/>
                    <a:pt x="99" y="1202"/>
                    <a:pt x="75" y="1219"/>
                  </a:cubicBezTo>
                  <a:cubicBezTo>
                    <a:pt x="50" y="1239"/>
                    <a:pt x="27" y="1250"/>
                    <a:pt x="24" y="1247"/>
                  </a:cubicBezTo>
                  <a:cubicBezTo>
                    <a:pt x="21" y="1243"/>
                    <a:pt x="13" y="1207"/>
                    <a:pt x="8" y="1167"/>
                  </a:cubicBezTo>
                  <a:cubicBezTo>
                    <a:pt x="0" y="1101"/>
                    <a:pt x="3" y="1090"/>
                    <a:pt x="56" y="1035"/>
                  </a:cubicBezTo>
                  <a:cubicBezTo>
                    <a:pt x="90" y="999"/>
                    <a:pt x="122" y="978"/>
                    <a:pt x="139" y="983"/>
                  </a:cubicBezTo>
                  <a:cubicBezTo>
                    <a:pt x="154" y="986"/>
                    <a:pt x="183" y="994"/>
                    <a:pt x="202" y="1000"/>
                  </a:cubicBezTo>
                  <a:cubicBezTo>
                    <a:pt x="229" y="1008"/>
                    <a:pt x="258" y="999"/>
                    <a:pt x="303" y="967"/>
                  </a:cubicBezTo>
                  <a:cubicBezTo>
                    <a:pt x="336" y="943"/>
                    <a:pt x="365" y="917"/>
                    <a:pt x="365" y="911"/>
                  </a:cubicBezTo>
                  <a:cubicBezTo>
                    <a:pt x="365" y="903"/>
                    <a:pt x="327" y="866"/>
                    <a:pt x="279" y="829"/>
                  </a:cubicBezTo>
                  <a:cubicBezTo>
                    <a:pt x="231" y="791"/>
                    <a:pt x="191" y="752"/>
                    <a:pt x="191" y="741"/>
                  </a:cubicBezTo>
                  <a:cubicBezTo>
                    <a:pt x="189" y="731"/>
                    <a:pt x="224" y="701"/>
                    <a:pt x="266" y="674"/>
                  </a:cubicBezTo>
                  <a:cubicBezTo>
                    <a:pt x="335" y="629"/>
                    <a:pt x="357" y="624"/>
                    <a:pt x="458" y="624"/>
                  </a:cubicBezTo>
                  <a:lnTo>
                    <a:pt x="573" y="624"/>
                  </a:lnTo>
                  <a:lnTo>
                    <a:pt x="573" y="522"/>
                  </a:lnTo>
                  <a:cubicBezTo>
                    <a:pt x="573" y="435"/>
                    <a:pt x="579" y="416"/>
                    <a:pt x="613" y="384"/>
                  </a:cubicBezTo>
                  <a:cubicBezTo>
                    <a:pt x="635" y="363"/>
                    <a:pt x="653" y="336"/>
                    <a:pt x="653" y="325"/>
                  </a:cubicBezTo>
                  <a:cubicBezTo>
                    <a:pt x="653" y="312"/>
                    <a:pt x="669" y="272"/>
                    <a:pt x="687" y="235"/>
                  </a:cubicBezTo>
                  <a:cubicBezTo>
                    <a:pt x="714" y="184"/>
                    <a:pt x="717" y="163"/>
                    <a:pt x="703" y="141"/>
                  </a:cubicBezTo>
                  <a:cubicBezTo>
                    <a:pt x="687" y="115"/>
                    <a:pt x="698" y="106"/>
                    <a:pt x="797" y="56"/>
                  </a:cubicBezTo>
                  <a:cubicBezTo>
                    <a:pt x="858" y="26"/>
                    <a:pt x="915" y="0"/>
                    <a:pt x="923" y="0"/>
                  </a:cubicBezTo>
                  <a:cubicBezTo>
                    <a:pt x="931" y="0"/>
                    <a:pt x="951" y="19"/>
                    <a:pt x="965" y="43"/>
                  </a:cubicBezTo>
                  <a:cubicBezTo>
                    <a:pt x="992" y="83"/>
                    <a:pt x="992" y="91"/>
                    <a:pt x="967" y="191"/>
                  </a:cubicBezTo>
                  <a:cubicBezTo>
                    <a:pt x="946" y="267"/>
                    <a:pt x="923" y="312"/>
                    <a:pt x="880" y="355"/>
                  </a:cubicBezTo>
                  <a:lnTo>
                    <a:pt x="823" y="416"/>
                  </a:lnTo>
                  <a:lnTo>
                    <a:pt x="840" y="499"/>
                  </a:lnTo>
                  <a:cubicBezTo>
                    <a:pt x="872" y="655"/>
                    <a:pt x="911" y="768"/>
                    <a:pt x="931" y="768"/>
                  </a:cubicBezTo>
                  <a:cubicBezTo>
                    <a:pt x="943" y="768"/>
                    <a:pt x="989" y="735"/>
                    <a:pt x="1035" y="696"/>
                  </a:cubicBezTo>
                  <a:cubicBezTo>
                    <a:pt x="1082" y="656"/>
                    <a:pt x="1120" y="624"/>
                    <a:pt x="1122" y="624"/>
                  </a:cubicBezTo>
                  <a:cubicBezTo>
                    <a:pt x="1123" y="624"/>
                    <a:pt x="1179" y="639"/>
                    <a:pt x="1245" y="656"/>
                  </a:cubicBezTo>
                  <a:cubicBezTo>
                    <a:pt x="1311" y="674"/>
                    <a:pt x="1402" y="688"/>
                    <a:pt x="1445" y="688"/>
                  </a:cubicBezTo>
                  <a:cubicBezTo>
                    <a:pt x="1522" y="690"/>
                    <a:pt x="1528" y="693"/>
                    <a:pt x="1605" y="779"/>
                  </a:cubicBezTo>
                  <a:lnTo>
                    <a:pt x="1685" y="869"/>
                  </a:lnTo>
                  <a:lnTo>
                    <a:pt x="1573" y="971"/>
                  </a:lnTo>
                  <a:lnTo>
                    <a:pt x="1463" y="1074"/>
                  </a:lnTo>
                  <a:lnTo>
                    <a:pt x="1488" y="1144"/>
                  </a:lnTo>
                  <a:cubicBezTo>
                    <a:pt x="1514" y="1213"/>
                    <a:pt x="1514" y="1213"/>
                    <a:pt x="1466" y="1279"/>
                  </a:cubicBezTo>
                  <a:cubicBezTo>
                    <a:pt x="1440" y="1314"/>
                    <a:pt x="1415" y="1344"/>
                    <a:pt x="1411" y="1344"/>
                  </a:cubicBezTo>
                  <a:cubicBezTo>
                    <a:pt x="1407" y="1344"/>
                    <a:pt x="1370" y="1327"/>
                    <a:pt x="1327" y="1304"/>
                  </a:cubicBezTo>
                  <a:cubicBezTo>
                    <a:pt x="1187" y="1234"/>
                    <a:pt x="1082" y="1199"/>
                    <a:pt x="1059" y="1218"/>
                  </a:cubicBezTo>
                  <a:cubicBezTo>
                    <a:pt x="1048" y="1226"/>
                    <a:pt x="1010" y="1283"/>
                    <a:pt x="975" y="1344"/>
                  </a:cubicBezTo>
                  <a:cubicBezTo>
                    <a:pt x="909" y="1453"/>
                    <a:pt x="907" y="1455"/>
                    <a:pt x="834" y="1459"/>
                  </a:cubicBezTo>
                  <a:lnTo>
                    <a:pt x="757" y="1464"/>
                  </a:lnTo>
                  <a:lnTo>
                    <a:pt x="736" y="1563"/>
                  </a:lnTo>
                  <a:cubicBezTo>
                    <a:pt x="719" y="1642"/>
                    <a:pt x="707" y="1664"/>
                    <a:pt x="685" y="1664"/>
                  </a:cubicBezTo>
                  <a:cubicBezTo>
                    <a:pt x="650" y="1664"/>
                    <a:pt x="627" y="1690"/>
                    <a:pt x="613" y="1747"/>
                  </a:cubicBezTo>
                  <a:cubicBezTo>
                    <a:pt x="600" y="1799"/>
                    <a:pt x="576" y="1819"/>
                    <a:pt x="567" y="1789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" name="Ивановская область"/>
            <p:cNvSpPr>
              <a:spLocks/>
            </p:cNvSpPr>
            <p:nvPr/>
          </p:nvSpPr>
          <p:spPr bwMode="auto">
            <a:xfrm>
              <a:off x="2279459" y="4179065"/>
              <a:ext cx="268590" cy="157022"/>
            </a:xfrm>
            <a:custGeom>
              <a:avLst/>
              <a:gdLst>
                <a:gd name="T0" fmla="*/ 307 w 49"/>
                <a:gd name="T1" fmla="*/ 442 h 34"/>
                <a:gd name="T2" fmla="*/ 69 w 49"/>
                <a:gd name="T3" fmla="*/ 208 h 34"/>
                <a:gd name="T4" fmla="*/ 16 w 49"/>
                <a:gd name="T5" fmla="*/ 184 h 34"/>
                <a:gd name="T6" fmla="*/ 26 w 49"/>
                <a:gd name="T7" fmla="*/ 127 h 34"/>
                <a:gd name="T8" fmla="*/ 35 w 49"/>
                <a:gd name="T9" fmla="*/ 63 h 34"/>
                <a:gd name="T10" fmla="*/ 102 w 49"/>
                <a:gd name="T11" fmla="*/ 0 h 34"/>
                <a:gd name="T12" fmla="*/ 224 w 49"/>
                <a:gd name="T13" fmla="*/ 39 h 34"/>
                <a:gd name="T14" fmla="*/ 472 w 49"/>
                <a:gd name="T15" fmla="*/ 96 h 34"/>
                <a:gd name="T16" fmla="*/ 531 w 49"/>
                <a:gd name="T17" fmla="*/ 106 h 34"/>
                <a:gd name="T18" fmla="*/ 629 w 49"/>
                <a:gd name="T19" fmla="*/ 258 h 34"/>
                <a:gd name="T20" fmla="*/ 686 w 49"/>
                <a:gd name="T21" fmla="*/ 336 h 34"/>
                <a:gd name="T22" fmla="*/ 717 w 49"/>
                <a:gd name="T23" fmla="*/ 400 h 34"/>
                <a:gd name="T24" fmla="*/ 646 w 49"/>
                <a:gd name="T25" fmla="*/ 434 h 34"/>
                <a:gd name="T26" fmla="*/ 579 w 49"/>
                <a:gd name="T27" fmla="*/ 450 h 34"/>
                <a:gd name="T28" fmla="*/ 440 w 49"/>
                <a:gd name="T29" fmla="*/ 479 h 34"/>
                <a:gd name="T30" fmla="*/ 402 w 49"/>
                <a:gd name="T31" fmla="*/ 535 h 34"/>
                <a:gd name="T32" fmla="*/ 307 w 49"/>
                <a:gd name="T33" fmla="*/ 44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4"/>
                <a:gd name="T53" fmla="*/ 770 w 49"/>
                <a:gd name="T54" fmla="*/ 539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4">
                  <a:moveTo>
                    <a:pt x="20" y="28"/>
                  </a:moveTo>
                  <a:cubicBezTo>
                    <a:pt x="12" y="18"/>
                    <a:pt x="7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0"/>
                    <a:pt x="0" y="10"/>
                    <a:pt x="2" y="8"/>
                  </a:cubicBezTo>
                  <a:cubicBezTo>
                    <a:pt x="3" y="6"/>
                    <a:pt x="3" y="6"/>
                    <a:pt x="2" y="4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9" y="0"/>
                    <a:pt x="12" y="1"/>
                    <a:pt x="14" y="2"/>
                  </a:cubicBezTo>
                  <a:cubicBezTo>
                    <a:pt x="19" y="6"/>
                    <a:pt x="28" y="8"/>
                    <a:pt x="30" y="6"/>
                  </a:cubicBezTo>
                  <a:cubicBezTo>
                    <a:pt x="31" y="5"/>
                    <a:pt x="32" y="5"/>
                    <a:pt x="34" y="7"/>
                  </a:cubicBezTo>
                  <a:cubicBezTo>
                    <a:pt x="39" y="11"/>
                    <a:pt x="41" y="14"/>
                    <a:pt x="40" y="16"/>
                  </a:cubicBezTo>
                  <a:cubicBezTo>
                    <a:pt x="40" y="19"/>
                    <a:pt x="40" y="19"/>
                    <a:pt x="44" y="21"/>
                  </a:cubicBezTo>
                  <a:cubicBezTo>
                    <a:pt x="48" y="24"/>
                    <a:pt x="49" y="25"/>
                    <a:pt x="46" y="25"/>
                  </a:cubicBezTo>
                  <a:cubicBezTo>
                    <a:pt x="44" y="25"/>
                    <a:pt x="42" y="26"/>
                    <a:pt x="41" y="27"/>
                  </a:cubicBezTo>
                  <a:cubicBezTo>
                    <a:pt x="39" y="29"/>
                    <a:pt x="39" y="29"/>
                    <a:pt x="37" y="28"/>
                  </a:cubicBezTo>
                  <a:cubicBezTo>
                    <a:pt x="33" y="26"/>
                    <a:pt x="30" y="27"/>
                    <a:pt x="28" y="30"/>
                  </a:cubicBezTo>
                  <a:cubicBezTo>
                    <a:pt x="27" y="32"/>
                    <a:pt x="26" y="33"/>
                    <a:pt x="26" y="34"/>
                  </a:cubicBezTo>
                  <a:cubicBezTo>
                    <a:pt x="25" y="34"/>
                    <a:pt x="22" y="31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Краснодарский край"/>
            <p:cNvSpPr>
              <a:spLocks noEditPoints="1"/>
            </p:cNvSpPr>
            <p:nvPr/>
          </p:nvSpPr>
          <p:spPr bwMode="auto">
            <a:xfrm>
              <a:off x="1133840" y="4931844"/>
              <a:ext cx="350812" cy="364844"/>
            </a:xfrm>
            <a:custGeom>
              <a:avLst/>
              <a:gdLst/>
              <a:ahLst/>
              <a:cxnLst>
                <a:cxn ang="0">
                  <a:pos x="587" y="1208"/>
                </a:cxn>
                <a:cxn ang="0">
                  <a:pos x="525" y="1152"/>
                </a:cxn>
                <a:cxn ang="0">
                  <a:pos x="416" y="1197"/>
                </a:cxn>
                <a:cxn ang="0">
                  <a:pos x="312" y="1231"/>
                </a:cxn>
                <a:cxn ang="0">
                  <a:pos x="241" y="1202"/>
                </a:cxn>
                <a:cxn ang="0">
                  <a:pos x="163" y="925"/>
                </a:cxn>
                <a:cxn ang="0">
                  <a:pos x="113" y="645"/>
                </a:cxn>
                <a:cxn ang="0">
                  <a:pos x="9" y="269"/>
                </a:cxn>
                <a:cxn ang="0">
                  <a:pos x="30" y="192"/>
                </a:cxn>
                <a:cxn ang="0">
                  <a:pos x="88" y="240"/>
                </a:cxn>
                <a:cxn ang="0">
                  <a:pos x="237" y="237"/>
                </a:cxn>
                <a:cxn ang="0">
                  <a:pos x="409" y="197"/>
                </a:cxn>
                <a:cxn ang="0">
                  <a:pos x="550" y="87"/>
                </a:cxn>
                <a:cxn ang="0">
                  <a:pos x="686" y="24"/>
                </a:cxn>
                <a:cxn ang="0">
                  <a:pos x="729" y="77"/>
                </a:cxn>
                <a:cxn ang="0">
                  <a:pos x="809" y="160"/>
                </a:cxn>
                <a:cxn ang="0">
                  <a:pos x="878" y="181"/>
                </a:cxn>
                <a:cxn ang="0">
                  <a:pos x="923" y="352"/>
                </a:cxn>
                <a:cxn ang="0">
                  <a:pos x="896" y="432"/>
                </a:cxn>
                <a:cxn ang="0">
                  <a:pos x="955" y="520"/>
                </a:cxn>
                <a:cxn ang="0">
                  <a:pos x="1008" y="667"/>
                </a:cxn>
                <a:cxn ang="0">
                  <a:pos x="936" y="728"/>
                </a:cxn>
                <a:cxn ang="0">
                  <a:pos x="827" y="787"/>
                </a:cxn>
                <a:cxn ang="0">
                  <a:pos x="813" y="960"/>
                </a:cxn>
                <a:cxn ang="0">
                  <a:pos x="805" y="1051"/>
                </a:cxn>
                <a:cxn ang="0">
                  <a:pos x="750" y="1144"/>
                </a:cxn>
                <a:cxn ang="0">
                  <a:pos x="678" y="1237"/>
                </a:cxn>
                <a:cxn ang="0">
                  <a:pos x="630" y="1266"/>
                </a:cxn>
                <a:cxn ang="0">
                  <a:pos x="587" y="1208"/>
                </a:cxn>
                <a:cxn ang="0">
                  <a:pos x="451" y="1075"/>
                </a:cxn>
                <a:cxn ang="0">
                  <a:pos x="520" y="968"/>
                </a:cxn>
                <a:cxn ang="0">
                  <a:pos x="542" y="1019"/>
                </a:cxn>
                <a:cxn ang="0">
                  <a:pos x="633" y="1003"/>
                </a:cxn>
                <a:cxn ang="0">
                  <a:pos x="645" y="815"/>
                </a:cxn>
                <a:cxn ang="0">
                  <a:pos x="470" y="576"/>
                </a:cxn>
                <a:cxn ang="0">
                  <a:pos x="384" y="533"/>
                </a:cxn>
                <a:cxn ang="0">
                  <a:pos x="299" y="509"/>
                </a:cxn>
                <a:cxn ang="0">
                  <a:pos x="309" y="680"/>
                </a:cxn>
                <a:cxn ang="0">
                  <a:pos x="406" y="752"/>
                </a:cxn>
                <a:cxn ang="0">
                  <a:pos x="385" y="829"/>
                </a:cxn>
                <a:cxn ang="0">
                  <a:pos x="329" y="946"/>
                </a:cxn>
                <a:cxn ang="0">
                  <a:pos x="293" y="981"/>
                </a:cxn>
                <a:cxn ang="0">
                  <a:pos x="243" y="1016"/>
                </a:cxn>
                <a:cxn ang="0">
                  <a:pos x="355" y="1184"/>
                </a:cxn>
                <a:cxn ang="0">
                  <a:pos x="451" y="1075"/>
                </a:cxn>
              </a:cxnLst>
              <a:rect l="0" t="0" r="r" b="b"/>
              <a:pathLst>
                <a:path w="1013" h="1266">
                  <a:moveTo>
                    <a:pt x="587" y="1208"/>
                  </a:moveTo>
                  <a:cubicBezTo>
                    <a:pt x="563" y="1178"/>
                    <a:pt x="536" y="1152"/>
                    <a:pt x="525" y="1152"/>
                  </a:cubicBezTo>
                  <a:cubicBezTo>
                    <a:pt x="515" y="1152"/>
                    <a:pt x="465" y="1173"/>
                    <a:pt x="416" y="1197"/>
                  </a:cubicBezTo>
                  <a:cubicBezTo>
                    <a:pt x="365" y="1221"/>
                    <a:pt x="318" y="1237"/>
                    <a:pt x="312" y="1231"/>
                  </a:cubicBezTo>
                  <a:cubicBezTo>
                    <a:pt x="305" y="1224"/>
                    <a:pt x="273" y="1211"/>
                    <a:pt x="241" y="1202"/>
                  </a:cubicBezTo>
                  <a:cubicBezTo>
                    <a:pt x="173" y="1179"/>
                    <a:pt x="163" y="1147"/>
                    <a:pt x="163" y="925"/>
                  </a:cubicBezTo>
                  <a:cubicBezTo>
                    <a:pt x="163" y="811"/>
                    <a:pt x="155" y="762"/>
                    <a:pt x="113" y="645"/>
                  </a:cubicBezTo>
                  <a:cubicBezTo>
                    <a:pt x="49" y="463"/>
                    <a:pt x="22" y="365"/>
                    <a:pt x="9" y="269"/>
                  </a:cubicBezTo>
                  <a:cubicBezTo>
                    <a:pt x="0" y="200"/>
                    <a:pt x="3" y="192"/>
                    <a:pt x="30" y="192"/>
                  </a:cubicBezTo>
                  <a:cubicBezTo>
                    <a:pt x="46" y="192"/>
                    <a:pt x="73" y="213"/>
                    <a:pt x="88" y="240"/>
                  </a:cubicBezTo>
                  <a:cubicBezTo>
                    <a:pt x="125" y="301"/>
                    <a:pt x="149" y="299"/>
                    <a:pt x="237" y="237"/>
                  </a:cubicBezTo>
                  <a:cubicBezTo>
                    <a:pt x="302" y="189"/>
                    <a:pt x="312" y="187"/>
                    <a:pt x="409" y="197"/>
                  </a:cubicBezTo>
                  <a:cubicBezTo>
                    <a:pt x="531" y="208"/>
                    <a:pt x="544" y="199"/>
                    <a:pt x="550" y="87"/>
                  </a:cubicBezTo>
                  <a:cubicBezTo>
                    <a:pt x="555" y="0"/>
                    <a:pt x="550" y="3"/>
                    <a:pt x="686" y="24"/>
                  </a:cubicBezTo>
                  <a:cubicBezTo>
                    <a:pt x="733" y="32"/>
                    <a:pt x="737" y="37"/>
                    <a:pt x="729" y="77"/>
                  </a:cubicBezTo>
                  <a:cubicBezTo>
                    <a:pt x="717" y="138"/>
                    <a:pt x="758" y="179"/>
                    <a:pt x="809" y="160"/>
                  </a:cubicBezTo>
                  <a:cubicBezTo>
                    <a:pt x="840" y="149"/>
                    <a:pt x="854" y="154"/>
                    <a:pt x="878" y="181"/>
                  </a:cubicBezTo>
                  <a:cubicBezTo>
                    <a:pt x="952" y="266"/>
                    <a:pt x="952" y="266"/>
                    <a:pt x="923" y="352"/>
                  </a:cubicBezTo>
                  <a:lnTo>
                    <a:pt x="896" y="432"/>
                  </a:lnTo>
                  <a:lnTo>
                    <a:pt x="955" y="520"/>
                  </a:lnTo>
                  <a:cubicBezTo>
                    <a:pt x="1001" y="589"/>
                    <a:pt x="1013" y="621"/>
                    <a:pt x="1008" y="667"/>
                  </a:cubicBezTo>
                  <a:cubicBezTo>
                    <a:pt x="1003" y="727"/>
                    <a:pt x="1001" y="728"/>
                    <a:pt x="936" y="728"/>
                  </a:cubicBezTo>
                  <a:cubicBezTo>
                    <a:pt x="875" y="728"/>
                    <a:pt x="864" y="735"/>
                    <a:pt x="827" y="787"/>
                  </a:cubicBezTo>
                  <a:cubicBezTo>
                    <a:pt x="781" y="856"/>
                    <a:pt x="779" y="874"/>
                    <a:pt x="813" y="960"/>
                  </a:cubicBezTo>
                  <a:cubicBezTo>
                    <a:pt x="838" y="1021"/>
                    <a:pt x="837" y="1024"/>
                    <a:pt x="805" y="1051"/>
                  </a:cubicBezTo>
                  <a:cubicBezTo>
                    <a:pt x="787" y="1067"/>
                    <a:pt x="761" y="1109"/>
                    <a:pt x="750" y="1144"/>
                  </a:cubicBezTo>
                  <a:cubicBezTo>
                    <a:pt x="736" y="1184"/>
                    <a:pt x="710" y="1218"/>
                    <a:pt x="678" y="1237"/>
                  </a:cubicBezTo>
                  <a:lnTo>
                    <a:pt x="630" y="1266"/>
                  </a:lnTo>
                  <a:lnTo>
                    <a:pt x="587" y="1208"/>
                  </a:lnTo>
                  <a:close/>
                  <a:moveTo>
                    <a:pt x="451" y="1075"/>
                  </a:moveTo>
                  <a:lnTo>
                    <a:pt x="520" y="968"/>
                  </a:lnTo>
                  <a:lnTo>
                    <a:pt x="542" y="1019"/>
                  </a:lnTo>
                  <a:cubicBezTo>
                    <a:pt x="571" y="1090"/>
                    <a:pt x="601" y="1085"/>
                    <a:pt x="633" y="1003"/>
                  </a:cubicBezTo>
                  <a:cubicBezTo>
                    <a:pt x="654" y="946"/>
                    <a:pt x="656" y="914"/>
                    <a:pt x="645" y="815"/>
                  </a:cubicBezTo>
                  <a:cubicBezTo>
                    <a:pt x="619" y="618"/>
                    <a:pt x="589" y="576"/>
                    <a:pt x="470" y="576"/>
                  </a:cubicBezTo>
                  <a:cubicBezTo>
                    <a:pt x="448" y="576"/>
                    <a:pt x="409" y="557"/>
                    <a:pt x="384" y="533"/>
                  </a:cubicBezTo>
                  <a:cubicBezTo>
                    <a:pt x="345" y="496"/>
                    <a:pt x="334" y="493"/>
                    <a:pt x="299" y="509"/>
                  </a:cubicBezTo>
                  <a:cubicBezTo>
                    <a:pt x="245" y="535"/>
                    <a:pt x="248" y="599"/>
                    <a:pt x="309" y="680"/>
                  </a:cubicBezTo>
                  <a:cubicBezTo>
                    <a:pt x="342" y="723"/>
                    <a:pt x="373" y="746"/>
                    <a:pt x="406" y="752"/>
                  </a:cubicBezTo>
                  <a:cubicBezTo>
                    <a:pt x="483" y="763"/>
                    <a:pt x="477" y="792"/>
                    <a:pt x="385" y="829"/>
                  </a:cubicBezTo>
                  <a:cubicBezTo>
                    <a:pt x="302" y="864"/>
                    <a:pt x="299" y="871"/>
                    <a:pt x="329" y="946"/>
                  </a:cubicBezTo>
                  <a:cubicBezTo>
                    <a:pt x="339" y="965"/>
                    <a:pt x="329" y="973"/>
                    <a:pt x="293" y="981"/>
                  </a:cubicBezTo>
                  <a:cubicBezTo>
                    <a:pt x="262" y="987"/>
                    <a:pt x="243" y="1000"/>
                    <a:pt x="243" y="1016"/>
                  </a:cubicBezTo>
                  <a:cubicBezTo>
                    <a:pt x="243" y="1061"/>
                    <a:pt x="325" y="1184"/>
                    <a:pt x="355" y="1184"/>
                  </a:cubicBezTo>
                  <a:cubicBezTo>
                    <a:pt x="373" y="1184"/>
                    <a:pt x="409" y="1144"/>
                    <a:pt x="451" y="1075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" name="Красноярский край"/>
            <p:cNvSpPr>
              <a:spLocks/>
            </p:cNvSpPr>
            <p:nvPr/>
          </p:nvSpPr>
          <p:spPr bwMode="auto">
            <a:xfrm>
              <a:off x="4976324" y="2885945"/>
              <a:ext cx="1474506" cy="2831008"/>
            </a:xfrm>
            <a:custGeom>
              <a:avLst/>
              <a:gdLst/>
              <a:ahLst/>
              <a:cxnLst>
                <a:cxn ang="0">
                  <a:pos x="3676" y="3299"/>
                </a:cxn>
                <a:cxn ang="0">
                  <a:pos x="3720" y="3933"/>
                </a:cxn>
                <a:cxn ang="0">
                  <a:pos x="3848" y="4425"/>
                </a:cxn>
                <a:cxn ang="0">
                  <a:pos x="3863" y="4819"/>
                </a:cxn>
                <a:cxn ang="0">
                  <a:pos x="4296" y="4950"/>
                </a:cxn>
                <a:cxn ang="0">
                  <a:pos x="4079" y="5301"/>
                </a:cxn>
                <a:cxn ang="0">
                  <a:pos x="4172" y="5640"/>
                </a:cxn>
                <a:cxn ang="0">
                  <a:pos x="3960" y="6288"/>
                </a:cxn>
                <a:cxn ang="0">
                  <a:pos x="4080" y="6725"/>
                </a:cxn>
                <a:cxn ang="0">
                  <a:pos x="4191" y="6934"/>
                </a:cxn>
                <a:cxn ang="0">
                  <a:pos x="3935" y="6941"/>
                </a:cxn>
                <a:cxn ang="0">
                  <a:pos x="3679" y="6979"/>
                </a:cxn>
                <a:cxn ang="0">
                  <a:pos x="3368" y="7510"/>
                </a:cxn>
                <a:cxn ang="0">
                  <a:pos x="3063" y="7541"/>
                </a:cxn>
                <a:cxn ang="0">
                  <a:pos x="2832" y="7798"/>
                </a:cxn>
                <a:cxn ang="0">
                  <a:pos x="2733" y="8309"/>
                </a:cxn>
                <a:cxn ang="0">
                  <a:pos x="2732" y="8755"/>
                </a:cxn>
                <a:cxn ang="0">
                  <a:pos x="2653" y="9022"/>
                </a:cxn>
                <a:cxn ang="0">
                  <a:pos x="2392" y="9249"/>
                </a:cxn>
                <a:cxn ang="0">
                  <a:pos x="2226" y="9541"/>
                </a:cxn>
                <a:cxn ang="0">
                  <a:pos x="1541" y="9729"/>
                </a:cxn>
                <a:cxn ang="0">
                  <a:pos x="1695" y="9457"/>
                </a:cxn>
                <a:cxn ang="0">
                  <a:pos x="1714" y="9001"/>
                </a:cxn>
                <a:cxn ang="0">
                  <a:pos x="1189" y="8593"/>
                </a:cxn>
                <a:cxn ang="0">
                  <a:pos x="1162" y="8158"/>
                </a:cxn>
                <a:cxn ang="0">
                  <a:pos x="1141" y="7920"/>
                </a:cxn>
                <a:cxn ang="0">
                  <a:pos x="1205" y="7560"/>
                </a:cxn>
                <a:cxn ang="0">
                  <a:pos x="1159" y="7142"/>
                </a:cxn>
                <a:cxn ang="0">
                  <a:pos x="596" y="6845"/>
                </a:cxn>
                <a:cxn ang="0">
                  <a:pos x="412" y="6491"/>
                </a:cxn>
                <a:cxn ang="0">
                  <a:pos x="471" y="6067"/>
                </a:cxn>
                <a:cxn ang="0">
                  <a:pos x="666" y="5461"/>
                </a:cxn>
                <a:cxn ang="0">
                  <a:pos x="536" y="4790"/>
                </a:cxn>
                <a:cxn ang="0">
                  <a:pos x="421" y="4616"/>
                </a:cxn>
                <a:cxn ang="0">
                  <a:pos x="288" y="4016"/>
                </a:cxn>
                <a:cxn ang="0">
                  <a:pos x="375" y="3414"/>
                </a:cxn>
                <a:cxn ang="0">
                  <a:pos x="71" y="3182"/>
                </a:cxn>
                <a:cxn ang="0">
                  <a:pos x="250" y="2736"/>
                </a:cxn>
                <a:cxn ang="0">
                  <a:pos x="210" y="2393"/>
                </a:cxn>
                <a:cxn ang="0">
                  <a:pos x="461" y="2435"/>
                </a:cxn>
                <a:cxn ang="0">
                  <a:pos x="452" y="2131"/>
                </a:cxn>
                <a:cxn ang="0">
                  <a:pos x="680" y="1678"/>
                </a:cxn>
                <a:cxn ang="0">
                  <a:pos x="1026" y="1416"/>
                </a:cxn>
                <a:cxn ang="0">
                  <a:pos x="1522" y="949"/>
                </a:cxn>
                <a:cxn ang="0">
                  <a:pos x="1952" y="757"/>
                </a:cxn>
                <a:cxn ang="0">
                  <a:pos x="2333" y="619"/>
                </a:cxn>
                <a:cxn ang="0">
                  <a:pos x="2444" y="299"/>
                </a:cxn>
                <a:cxn ang="0">
                  <a:pos x="2773" y="25"/>
                </a:cxn>
                <a:cxn ang="0">
                  <a:pos x="2919" y="264"/>
                </a:cxn>
                <a:cxn ang="0">
                  <a:pos x="3072" y="318"/>
                </a:cxn>
                <a:cxn ang="0">
                  <a:pos x="3546" y="329"/>
                </a:cxn>
                <a:cxn ang="0">
                  <a:pos x="3672" y="814"/>
                </a:cxn>
                <a:cxn ang="0">
                  <a:pos x="3223" y="1547"/>
                </a:cxn>
                <a:cxn ang="0">
                  <a:pos x="3503" y="1587"/>
                </a:cxn>
                <a:cxn ang="0">
                  <a:pos x="3796" y="1817"/>
                </a:cxn>
                <a:cxn ang="0">
                  <a:pos x="3880" y="2697"/>
                </a:cxn>
                <a:cxn ang="0">
                  <a:pos x="3460" y="3126"/>
                </a:cxn>
              </a:cxnLst>
              <a:rect l="0" t="0" r="r" b="b"/>
              <a:pathLst>
                <a:path w="4296" h="9808">
                  <a:moveTo>
                    <a:pt x="3460" y="3126"/>
                  </a:moveTo>
                  <a:cubicBezTo>
                    <a:pt x="3508" y="3139"/>
                    <a:pt x="3551" y="3169"/>
                    <a:pt x="3602" y="3222"/>
                  </a:cubicBezTo>
                  <a:lnTo>
                    <a:pt x="3676" y="3299"/>
                  </a:lnTo>
                  <a:lnTo>
                    <a:pt x="3725" y="3563"/>
                  </a:lnTo>
                  <a:cubicBezTo>
                    <a:pt x="3754" y="3707"/>
                    <a:pt x="3776" y="3835"/>
                    <a:pt x="3776" y="3846"/>
                  </a:cubicBezTo>
                  <a:cubicBezTo>
                    <a:pt x="3776" y="3856"/>
                    <a:pt x="3751" y="3896"/>
                    <a:pt x="3720" y="3933"/>
                  </a:cubicBezTo>
                  <a:cubicBezTo>
                    <a:pt x="3653" y="4016"/>
                    <a:pt x="3652" y="4038"/>
                    <a:pt x="3711" y="4081"/>
                  </a:cubicBezTo>
                  <a:cubicBezTo>
                    <a:pt x="3749" y="4110"/>
                    <a:pt x="3757" y="4129"/>
                    <a:pt x="3767" y="4216"/>
                  </a:cubicBezTo>
                  <a:cubicBezTo>
                    <a:pt x="3775" y="4299"/>
                    <a:pt x="3789" y="4336"/>
                    <a:pt x="3848" y="4425"/>
                  </a:cubicBezTo>
                  <a:cubicBezTo>
                    <a:pt x="3888" y="4485"/>
                    <a:pt x="3920" y="4544"/>
                    <a:pt x="3920" y="4558"/>
                  </a:cubicBezTo>
                  <a:cubicBezTo>
                    <a:pt x="3920" y="4573"/>
                    <a:pt x="3906" y="4613"/>
                    <a:pt x="3887" y="4649"/>
                  </a:cubicBezTo>
                  <a:cubicBezTo>
                    <a:pt x="3858" y="4705"/>
                    <a:pt x="3855" y="4734"/>
                    <a:pt x="3863" y="4819"/>
                  </a:cubicBezTo>
                  <a:cubicBezTo>
                    <a:pt x="3868" y="4877"/>
                    <a:pt x="3876" y="4926"/>
                    <a:pt x="3882" y="4933"/>
                  </a:cubicBezTo>
                  <a:cubicBezTo>
                    <a:pt x="3893" y="4944"/>
                    <a:pt x="3924" y="4945"/>
                    <a:pt x="4141" y="4947"/>
                  </a:cubicBezTo>
                  <a:lnTo>
                    <a:pt x="4296" y="4950"/>
                  </a:lnTo>
                  <a:lnTo>
                    <a:pt x="4202" y="5013"/>
                  </a:lnTo>
                  <a:cubicBezTo>
                    <a:pt x="4149" y="5048"/>
                    <a:pt x="4101" y="5086"/>
                    <a:pt x="4095" y="5097"/>
                  </a:cubicBezTo>
                  <a:cubicBezTo>
                    <a:pt x="4088" y="5109"/>
                    <a:pt x="4080" y="5200"/>
                    <a:pt x="4079" y="5301"/>
                  </a:cubicBezTo>
                  <a:lnTo>
                    <a:pt x="4076" y="5481"/>
                  </a:lnTo>
                  <a:lnTo>
                    <a:pt x="4128" y="5526"/>
                  </a:lnTo>
                  <a:cubicBezTo>
                    <a:pt x="4178" y="5566"/>
                    <a:pt x="4181" y="5574"/>
                    <a:pt x="4172" y="5640"/>
                  </a:cubicBezTo>
                  <a:cubicBezTo>
                    <a:pt x="4128" y="5929"/>
                    <a:pt x="4133" y="5910"/>
                    <a:pt x="4063" y="5984"/>
                  </a:cubicBezTo>
                  <a:cubicBezTo>
                    <a:pt x="4002" y="6046"/>
                    <a:pt x="3992" y="6064"/>
                    <a:pt x="3983" y="6153"/>
                  </a:cubicBezTo>
                  <a:cubicBezTo>
                    <a:pt x="3976" y="6209"/>
                    <a:pt x="3965" y="6269"/>
                    <a:pt x="3960" y="6288"/>
                  </a:cubicBezTo>
                  <a:cubicBezTo>
                    <a:pt x="3948" y="6331"/>
                    <a:pt x="4031" y="6430"/>
                    <a:pt x="4108" y="6462"/>
                  </a:cubicBezTo>
                  <a:cubicBezTo>
                    <a:pt x="4173" y="6489"/>
                    <a:pt x="4176" y="6531"/>
                    <a:pt x="4120" y="6637"/>
                  </a:cubicBezTo>
                  <a:cubicBezTo>
                    <a:pt x="4098" y="6678"/>
                    <a:pt x="4080" y="6718"/>
                    <a:pt x="4080" y="6725"/>
                  </a:cubicBezTo>
                  <a:cubicBezTo>
                    <a:pt x="4080" y="6733"/>
                    <a:pt x="4114" y="6758"/>
                    <a:pt x="4154" y="6782"/>
                  </a:cubicBezTo>
                  <a:cubicBezTo>
                    <a:pt x="4205" y="6813"/>
                    <a:pt x="4224" y="6832"/>
                    <a:pt x="4220" y="6851"/>
                  </a:cubicBezTo>
                  <a:cubicBezTo>
                    <a:pt x="4215" y="6865"/>
                    <a:pt x="4202" y="6902"/>
                    <a:pt x="4191" y="6934"/>
                  </a:cubicBezTo>
                  <a:cubicBezTo>
                    <a:pt x="4181" y="6965"/>
                    <a:pt x="4170" y="6998"/>
                    <a:pt x="4167" y="7009"/>
                  </a:cubicBezTo>
                  <a:cubicBezTo>
                    <a:pt x="4160" y="7033"/>
                    <a:pt x="4120" y="7033"/>
                    <a:pt x="4066" y="7013"/>
                  </a:cubicBezTo>
                  <a:cubicBezTo>
                    <a:pt x="4045" y="7003"/>
                    <a:pt x="3986" y="6971"/>
                    <a:pt x="3935" y="6941"/>
                  </a:cubicBezTo>
                  <a:cubicBezTo>
                    <a:pt x="3858" y="6894"/>
                    <a:pt x="3832" y="6886"/>
                    <a:pt x="3788" y="6894"/>
                  </a:cubicBezTo>
                  <a:cubicBezTo>
                    <a:pt x="3743" y="6902"/>
                    <a:pt x="3690" y="6913"/>
                    <a:pt x="3679" y="6928"/>
                  </a:cubicBezTo>
                  <a:cubicBezTo>
                    <a:pt x="3668" y="6942"/>
                    <a:pt x="3668" y="6957"/>
                    <a:pt x="3679" y="6979"/>
                  </a:cubicBezTo>
                  <a:cubicBezTo>
                    <a:pt x="3733" y="7078"/>
                    <a:pt x="3733" y="7080"/>
                    <a:pt x="3607" y="7270"/>
                  </a:cubicBezTo>
                  <a:cubicBezTo>
                    <a:pt x="3501" y="7432"/>
                    <a:pt x="3488" y="7461"/>
                    <a:pt x="3488" y="7529"/>
                  </a:cubicBezTo>
                  <a:cubicBezTo>
                    <a:pt x="3488" y="7633"/>
                    <a:pt x="3461" y="7629"/>
                    <a:pt x="3368" y="7510"/>
                  </a:cubicBezTo>
                  <a:cubicBezTo>
                    <a:pt x="3328" y="7457"/>
                    <a:pt x="3288" y="7414"/>
                    <a:pt x="3280" y="7414"/>
                  </a:cubicBezTo>
                  <a:cubicBezTo>
                    <a:pt x="3274" y="7414"/>
                    <a:pt x="3247" y="7440"/>
                    <a:pt x="3221" y="7472"/>
                  </a:cubicBezTo>
                  <a:cubicBezTo>
                    <a:pt x="3176" y="7526"/>
                    <a:pt x="3167" y="7531"/>
                    <a:pt x="3063" y="7541"/>
                  </a:cubicBezTo>
                  <a:lnTo>
                    <a:pt x="2952" y="7550"/>
                  </a:lnTo>
                  <a:lnTo>
                    <a:pt x="2893" y="7662"/>
                  </a:lnTo>
                  <a:cubicBezTo>
                    <a:pt x="2860" y="7723"/>
                    <a:pt x="2834" y="7785"/>
                    <a:pt x="2832" y="7798"/>
                  </a:cubicBezTo>
                  <a:cubicBezTo>
                    <a:pt x="2832" y="7811"/>
                    <a:pt x="2855" y="7880"/>
                    <a:pt x="2880" y="7949"/>
                  </a:cubicBezTo>
                  <a:cubicBezTo>
                    <a:pt x="2935" y="8089"/>
                    <a:pt x="2941" y="8072"/>
                    <a:pt x="2812" y="8221"/>
                  </a:cubicBezTo>
                  <a:lnTo>
                    <a:pt x="2733" y="8309"/>
                  </a:lnTo>
                  <a:lnTo>
                    <a:pt x="2757" y="8381"/>
                  </a:lnTo>
                  <a:cubicBezTo>
                    <a:pt x="2780" y="8446"/>
                    <a:pt x="2780" y="8469"/>
                    <a:pt x="2757" y="8605"/>
                  </a:cubicBezTo>
                  <a:lnTo>
                    <a:pt x="2732" y="8755"/>
                  </a:lnTo>
                  <a:lnTo>
                    <a:pt x="2647" y="8814"/>
                  </a:lnTo>
                  <a:cubicBezTo>
                    <a:pt x="2599" y="8848"/>
                    <a:pt x="2560" y="8885"/>
                    <a:pt x="2560" y="8897"/>
                  </a:cubicBezTo>
                  <a:cubicBezTo>
                    <a:pt x="2560" y="8910"/>
                    <a:pt x="2602" y="8966"/>
                    <a:pt x="2653" y="9022"/>
                  </a:cubicBezTo>
                  <a:cubicBezTo>
                    <a:pt x="2703" y="9080"/>
                    <a:pt x="2744" y="9131"/>
                    <a:pt x="2744" y="9136"/>
                  </a:cubicBezTo>
                  <a:cubicBezTo>
                    <a:pt x="2744" y="9142"/>
                    <a:pt x="2666" y="9169"/>
                    <a:pt x="2568" y="9198"/>
                  </a:cubicBezTo>
                  <a:lnTo>
                    <a:pt x="2392" y="9249"/>
                  </a:lnTo>
                  <a:lnTo>
                    <a:pt x="2378" y="9317"/>
                  </a:lnTo>
                  <a:cubicBezTo>
                    <a:pt x="2368" y="9360"/>
                    <a:pt x="2349" y="9393"/>
                    <a:pt x="2325" y="9409"/>
                  </a:cubicBezTo>
                  <a:cubicBezTo>
                    <a:pt x="2304" y="9422"/>
                    <a:pt x="2260" y="9481"/>
                    <a:pt x="2226" y="9541"/>
                  </a:cubicBezTo>
                  <a:cubicBezTo>
                    <a:pt x="2120" y="9720"/>
                    <a:pt x="2063" y="9761"/>
                    <a:pt x="1856" y="9805"/>
                  </a:cubicBezTo>
                  <a:cubicBezTo>
                    <a:pt x="1844" y="9808"/>
                    <a:pt x="1776" y="9801"/>
                    <a:pt x="1709" y="9792"/>
                  </a:cubicBezTo>
                  <a:cubicBezTo>
                    <a:pt x="1607" y="9777"/>
                    <a:pt x="1576" y="9766"/>
                    <a:pt x="1541" y="9729"/>
                  </a:cubicBezTo>
                  <a:lnTo>
                    <a:pt x="1496" y="9685"/>
                  </a:lnTo>
                  <a:lnTo>
                    <a:pt x="1588" y="9601"/>
                  </a:lnTo>
                  <a:cubicBezTo>
                    <a:pt x="1652" y="9544"/>
                    <a:pt x="1684" y="9499"/>
                    <a:pt x="1695" y="9457"/>
                  </a:cubicBezTo>
                  <a:cubicBezTo>
                    <a:pt x="1703" y="9425"/>
                    <a:pt x="1736" y="9368"/>
                    <a:pt x="1767" y="9331"/>
                  </a:cubicBezTo>
                  <a:cubicBezTo>
                    <a:pt x="1799" y="9294"/>
                    <a:pt x="1824" y="9254"/>
                    <a:pt x="1824" y="9241"/>
                  </a:cubicBezTo>
                  <a:cubicBezTo>
                    <a:pt x="1824" y="9230"/>
                    <a:pt x="1775" y="9121"/>
                    <a:pt x="1714" y="9001"/>
                  </a:cubicBezTo>
                  <a:cubicBezTo>
                    <a:pt x="1655" y="8880"/>
                    <a:pt x="1599" y="8752"/>
                    <a:pt x="1594" y="8715"/>
                  </a:cubicBezTo>
                  <a:cubicBezTo>
                    <a:pt x="1573" y="8600"/>
                    <a:pt x="1562" y="8593"/>
                    <a:pt x="1428" y="8621"/>
                  </a:cubicBezTo>
                  <a:cubicBezTo>
                    <a:pt x="1256" y="8657"/>
                    <a:pt x="1231" y="8654"/>
                    <a:pt x="1189" y="8593"/>
                  </a:cubicBezTo>
                  <a:cubicBezTo>
                    <a:pt x="1133" y="8510"/>
                    <a:pt x="1132" y="8496"/>
                    <a:pt x="1184" y="8446"/>
                  </a:cubicBezTo>
                  <a:cubicBezTo>
                    <a:pt x="1224" y="8408"/>
                    <a:pt x="1232" y="8387"/>
                    <a:pt x="1232" y="8329"/>
                  </a:cubicBezTo>
                  <a:cubicBezTo>
                    <a:pt x="1232" y="8272"/>
                    <a:pt x="1220" y="8240"/>
                    <a:pt x="1162" y="8158"/>
                  </a:cubicBezTo>
                  <a:lnTo>
                    <a:pt x="1092" y="8057"/>
                  </a:lnTo>
                  <a:lnTo>
                    <a:pt x="1120" y="8013"/>
                  </a:lnTo>
                  <a:cubicBezTo>
                    <a:pt x="1140" y="7984"/>
                    <a:pt x="1148" y="7952"/>
                    <a:pt x="1141" y="7920"/>
                  </a:cubicBezTo>
                  <a:cubicBezTo>
                    <a:pt x="1135" y="7878"/>
                    <a:pt x="1146" y="7854"/>
                    <a:pt x="1199" y="7787"/>
                  </a:cubicBezTo>
                  <a:cubicBezTo>
                    <a:pt x="1252" y="7721"/>
                    <a:pt x="1264" y="7693"/>
                    <a:pt x="1264" y="7640"/>
                  </a:cubicBezTo>
                  <a:cubicBezTo>
                    <a:pt x="1264" y="7579"/>
                    <a:pt x="1261" y="7574"/>
                    <a:pt x="1205" y="7560"/>
                  </a:cubicBezTo>
                  <a:cubicBezTo>
                    <a:pt x="991" y="7504"/>
                    <a:pt x="1008" y="7513"/>
                    <a:pt x="1008" y="7449"/>
                  </a:cubicBezTo>
                  <a:cubicBezTo>
                    <a:pt x="1008" y="7376"/>
                    <a:pt x="1015" y="7368"/>
                    <a:pt x="1109" y="7304"/>
                  </a:cubicBezTo>
                  <a:cubicBezTo>
                    <a:pt x="1192" y="7246"/>
                    <a:pt x="1196" y="7235"/>
                    <a:pt x="1159" y="7142"/>
                  </a:cubicBezTo>
                  <a:cubicBezTo>
                    <a:pt x="1135" y="7081"/>
                    <a:pt x="1130" y="7078"/>
                    <a:pt x="1064" y="7078"/>
                  </a:cubicBezTo>
                  <a:cubicBezTo>
                    <a:pt x="999" y="7078"/>
                    <a:pt x="991" y="7072"/>
                    <a:pt x="912" y="6974"/>
                  </a:cubicBezTo>
                  <a:cubicBezTo>
                    <a:pt x="820" y="6861"/>
                    <a:pt x="820" y="6861"/>
                    <a:pt x="596" y="6845"/>
                  </a:cubicBezTo>
                  <a:cubicBezTo>
                    <a:pt x="415" y="6832"/>
                    <a:pt x="383" y="6811"/>
                    <a:pt x="431" y="6737"/>
                  </a:cubicBezTo>
                  <a:cubicBezTo>
                    <a:pt x="461" y="6689"/>
                    <a:pt x="461" y="6688"/>
                    <a:pt x="426" y="6593"/>
                  </a:cubicBezTo>
                  <a:cubicBezTo>
                    <a:pt x="402" y="6525"/>
                    <a:pt x="397" y="6496"/>
                    <a:pt x="412" y="6491"/>
                  </a:cubicBezTo>
                  <a:cubicBezTo>
                    <a:pt x="440" y="6480"/>
                    <a:pt x="679" y="6307"/>
                    <a:pt x="692" y="6288"/>
                  </a:cubicBezTo>
                  <a:cubicBezTo>
                    <a:pt x="712" y="6257"/>
                    <a:pt x="706" y="6249"/>
                    <a:pt x="602" y="6189"/>
                  </a:cubicBezTo>
                  <a:cubicBezTo>
                    <a:pt x="525" y="6144"/>
                    <a:pt x="492" y="6113"/>
                    <a:pt x="471" y="6067"/>
                  </a:cubicBezTo>
                  <a:cubicBezTo>
                    <a:pt x="439" y="5997"/>
                    <a:pt x="442" y="5992"/>
                    <a:pt x="584" y="5838"/>
                  </a:cubicBezTo>
                  <a:cubicBezTo>
                    <a:pt x="680" y="5734"/>
                    <a:pt x="685" y="5713"/>
                    <a:pt x="647" y="5600"/>
                  </a:cubicBezTo>
                  <a:cubicBezTo>
                    <a:pt x="621" y="5525"/>
                    <a:pt x="621" y="5525"/>
                    <a:pt x="666" y="5461"/>
                  </a:cubicBezTo>
                  <a:cubicBezTo>
                    <a:pt x="744" y="5352"/>
                    <a:pt x="752" y="5329"/>
                    <a:pt x="752" y="5203"/>
                  </a:cubicBezTo>
                  <a:cubicBezTo>
                    <a:pt x="752" y="5057"/>
                    <a:pt x="733" y="5027"/>
                    <a:pt x="621" y="4998"/>
                  </a:cubicBezTo>
                  <a:cubicBezTo>
                    <a:pt x="536" y="4976"/>
                    <a:pt x="544" y="4995"/>
                    <a:pt x="536" y="4790"/>
                  </a:cubicBezTo>
                  <a:cubicBezTo>
                    <a:pt x="535" y="4741"/>
                    <a:pt x="532" y="4693"/>
                    <a:pt x="530" y="4681"/>
                  </a:cubicBezTo>
                  <a:cubicBezTo>
                    <a:pt x="530" y="4670"/>
                    <a:pt x="504" y="4649"/>
                    <a:pt x="474" y="4638"/>
                  </a:cubicBezTo>
                  <a:lnTo>
                    <a:pt x="421" y="4616"/>
                  </a:lnTo>
                  <a:lnTo>
                    <a:pt x="410" y="4453"/>
                  </a:lnTo>
                  <a:cubicBezTo>
                    <a:pt x="399" y="4315"/>
                    <a:pt x="391" y="4278"/>
                    <a:pt x="352" y="4214"/>
                  </a:cubicBezTo>
                  <a:cubicBezTo>
                    <a:pt x="324" y="4165"/>
                    <a:pt x="301" y="4094"/>
                    <a:pt x="288" y="4016"/>
                  </a:cubicBezTo>
                  <a:cubicBezTo>
                    <a:pt x="272" y="3907"/>
                    <a:pt x="274" y="3891"/>
                    <a:pt x="303" y="3835"/>
                  </a:cubicBezTo>
                  <a:cubicBezTo>
                    <a:pt x="332" y="3779"/>
                    <a:pt x="399" y="3677"/>
                    <a:pt x="415" y="3630"/>
                  </a:cubicBezTo>
                  <a:cubicBezTo>
                    <a:pt x="431" y="3584"/>
                    <a:pt x="426" y="3560"/>
                    <a:pt x="375" y="3414"/>
                  </a:cubicBezTo>
                  <a:lnTo>
                    <a:pt x="316" y="3251"/>
                  </a:lnTo>
                  <a:lnTo>
                    <a:pt x="258" y="3262"/>
                  </a:lnTo>
                  <a:cubicBezTo>
                    <a:pt x="144" y="3283"/>
                    <a:pt x="141" y="3281"/>
                    <a:pt x="71" y="3182"/>
                  </a:cubicBezTo>
                  <a:cubicBezTo>
                    <a:pt x="32" y="3129"/>
                    <a:pt x="2" y="3081"/>
                    <a:pt x="0" y="3075"/>
                  </a:cubicBezTo>
                  <a:cubicBezTo>
                    <a:pt x="0" y="3069"/>
                    <a:pt x="44" y="3033"/>
                    <a:pt x="96" y="2995"/>
                  </a:cubicBezTo>
                  <a:cubicBezTo>
                    <a:pt x="197" y="2921"/>
                    <a:pt x="234" y="2861"/>
                    <a:pt x="250" y="2736"/>
                  </a:cubicBezTo>
                  <a:cubicBezTo>
                    <a:pt x="260" y="2675"/>
                    <a:pt x="253" y="2662"/>
                    <a:pt x="194" y="2590"/>
                  </a:cubicBezTo>
                  <a:cubicBezTo>
                    <a:pt x="159" y="2545"/>
                    <a:pt x="128" y="2502"/>
                    <a:pt x="128" y="2494"/>
                  </a:cubicBezTo>
                  <a:cubicBezTo>
                    <a:pt x="128" y="2485"/>
                    <a:pt x="165" y="2440"/>
                    <a:pt x="210" y="2393"/>
                  </a:cubicBezTo>
                  <a:lnTo>
                    <a:pt x="292" y="2309"/>
                  </a:lnTo>
                  <a:lnTo>
                    <a:pt x="317" y="2344"/>
                  </a:lnTo>
                  <a:cubicBezTo>
                    <a:pt x="372" y="2421"/>
                    <a:pt x="400" y="2440"/>
                    <a:pt x="461" y="2435"/>
                  </a:cubicBezTo>
                  <a:lnTo>
                    <a:pt x="520" y="2430"/>
                  </a:lnTo>
                  <a:lnTo>
                    <a:pt x="525" y="2331"/>
                  </a:lnTo>
                  <a:cubicBezTo>
                    <a:pt x="530" y="2237"/>
                    <a:pt x="528" y="2230"/>
                    <a:pt x="452" y="2131"/>
                  </a:cubicBezTo>
                  <a:cubicBezTo>
                    <a:pt x="410" y="2075"/>
                    <a:pt x="370" y="2017"/>
                    <a:pt x="364" y="2001"/>
                  </a:cubicBezTo>
                  <a:cubicBezTo>
                    <a:pt x="352" y="1971"/>
                    <a:pt x="381" y="1734"/>
                    <a:pt x="399" y="1715"/>
                  </a:cubicBezTo>
                  <a:cubicBezTo>
                    <a:pt x="404" y="1709"/>
                    <a:pt x="532" y="1693"/>
                    <a:pt x="680" y="1678"/>
                  </a:cubicBezTo>
                  <a:cubicBezTo>
                    <a:pt x="1071" y="1641"/>
                    <a:pt x="1088" y="1638"/>
                    <a:pt x="1100" y="1611"/>
                  </a:cubicBezTo>
                  <a:cubicBezTo>
                    <a:pt x="1104" y="1597"/>
                    <a:pt x="1090" y="1549"/>
                    <a:pt x="1068" y="1501"/>
                  </a:cubicBezTo>
                  <a:lnTo>
                    <a:pt x="1026" y="1416"/>
                  </a:lnTo>
                  <a:lnTo>
                    <a:pt x="1093" y="1317"/>
                  </a:lnTo>
                  <a:cubicBezTo>
                    <a:pt x="1130" y="1261"/>
                    <a:pt x="1197" y="1174"/>
                    <a:pt x="1244" y="1125"/>
                  </a:cubicBezTo>
                  <a:cubicBezTo>
                    <a:pt x="1316" y="1048"/>
                    <a:pt x="1354" y="1024"/>
                    <a:pt x="1522" y="949"/>
                  </a:cubicBezTo>
                  <a:cubicBezTo>
                    <a:pt x="1661" y="886"/>
                    <a:pt x="1722" y="851"/>
                    <a:pt x="1733" y="824"/>
                  </a:cubicBezTo>
                  <a:cubicBezTo>
                    <a:pt x="1749" y="792"/>
                    <a:pt x="1880" y="710"/>
                    <a:pt x="1919" y="710"/>
                  </a:cubicBezTo>
                  <a:cubicBezTo>
                    <a:pt x="1927" y="710"/>
                    <a:pt x="1941" y="731"/>
                    <a:pt x="1952" y="757"/>
                  </a:cubicBezTo>
                  <a:cubicBezTo>
                    <a:pt x="1988" y="843"/>
                    <a:pt x="1999" y="843"/>
                    <a:pt x="2175" y="758"/>
                  </a:cubicBezTo>
                  <a:lnTo>
                    <a:pt x="2338" y="678"/>
                  </a:lnTo>
                  <a:lnTo>
                    <a:pt x="2333" y="619"/>
                  </a:lnTo>
                  <a:cubicBezTo>
                    <a:pt x="2328" y="565"/>
                    <a:pt x="2332" y="560"/>
                    <a:pt x="2384" y="545"/>
                  </a:cubicBezTo>
                  <a:cubicBezTo>
                    <a:pt x="2477" y="521"/>
                    <a:pt x="2485" y="505"/>
                    <a:pt x="2463" y="395"/>
                  </a:cubicBezTo>
                  <a:lnTo>
                    <a:pt x="2444" y="299"/>
                  </a:lnTo>
                  <a:lnTo>
                    <a:pt x="2522" y="174"/>
                  </a:lnTo>
                  <a:cubicBezTo>
                    <a:pt x="2565" y="105"/>
                    <a:pt x="2615" y="40"/>
                    <a:pt x="2632" y="29"/>
                  </a:cubicBezTo>
                  <a:cubicBezTo>
                    <a:pt x="2671" y="0"/>
                    <a:pt x="2738" y="0"/>
                    <a:pt x="2773" y="25"/>
                  </a:cubicBezTo>
                  <a:cubicBezTo>
                    <a:pt x="2797" y="45"/>
                    <a:pt x="2794" y="53"/>
                    <a:pt x="2735" y="121"/>
                  </a:cubicBezTo>
                  <a:cubicBezTo>
                    <a:pt x="2644" y="229"/>
                    <a:pt x="2656" y="253"/>
                    <a:pt x="2799" y="238"/>
                  </a:cubicBezTo>
                  <a:cubicBezTo>
                    <a:pt x="2904" y="227"/>
                    <a:pt x="2909" y="229"/>
                    <a:pt x="2919" y="264"/>
                  </a:cubicBezTo>
                  <a:cubicBezTo>
                    <a:pt x="2924" y="285"/>
                    <a:pt x="2928" y="317"/>
                    <a:pt x="2928" y="336"/>
                  </a:cubicBezTo>
                  <a:cubicBezTo>
                    <a:pt x="2928" y="365"/>
                    <a:pt x="2956" y="390"/>
                    <a:pt x="2986" y="390"/>
                  </a:cubicBezTo>
                  <a:cubicBezTo>
                    <a:pt x="2989" y="390"/>
                    <a:pt x="3028" y="357"/>
                    <a:pt x="3072" y="318"/>
                  </a:cubicBezTo>
                  <a:lnTo>
                    <a:pt x="3154" y="246"/>
                  </a:lnTo>
                  <a:lnTo>
                    <a:pt x="3442" y="246"/>
                  </a:lnTo>
                  <a:lnTo>
                    <a:pt x="3546" y="329"/>
                  </a:lnTo>
                  <a:cubicBezTo>
                    <a:pt x="3605" y="376"/>
                    <a:pt x="3655" y="430"/>
                    <a:pt x="3660" y="453"/>
                  </a:cubicBezTo>
                  <a:cubicBezTo>
                    <a:pt x="3666" y="475"/>
                    <a:pt x="3671" y="566"/>
                    <a:pt x="3672" y="654"/>
                  </a:cubicBezTo>
                  <a:lnTo>
                    <a:pt x="3672" y="814"/>
                  </a:lnTo>
                  <a:lnTo>
                    <a:pt x="3567" y="974"/>
                  </a:lnTo>
                  <a:cubicBezTo>
                    <a:pt x="3509" y="1062"/>
                    <a:pt x="3424" y="1201"/>
                    <a:pt x="3378" y="1283"/>
                  </a:cubicBezTo>
                  <a:cubicBezTo>
                    <a:pt x="3332" y="1366"/>
                    <a:pt x="3263" y="1485"/>
                    <a:pt x="3223" y="1547"/>
                  </a:cubicBezTo>
                  <a:cubicBezTo>
                    <a:pt x="3154" y="1659"/>
                    <a:pt x="3138" y="1707"/>
                    <a:pt x="3167" y="1725"/>
                  </a:cubicBezTo>
                  <a:cubicBezTo>
                    <a:pt x="3176" y="1729"/>
                    <a:pt x="3223" y="1729"/>
                    <a:pt x="3274" y="1723"/>
                  </a:cubicBezTo>
                  <a:cubicBezTo>
                    <a:pt x="3360" y="1713"/>
                    <a:pt x="3373" y="1705"/>
                    <a:pt x="3503" y="1587"/>
                  </a:cubicBezTo>
                  <a:cubicBezTo>
                    <a:pt x="3578" y="1518"/>
                    <a:pt x="3645" y="1462"/>
                    <a:pt x="3652" y="1462"/>
                  </a:cubicBezTo>
                  <a:cubicBezTo>
                    <a:pt x="3664" y="1462"/>
                    <a:pt x="3669" y="1475"/>
                    <a:pt x="3706" y="1643"/>
                  </a:cubicBezTo>
                  <a:cubicBezTo>
                    <a:pt x="3732" y="1753"/>
                    <a:pt x="3741" y="1774"/>
                    <a:pt x="3796" y="1817"/>
                  </a:cubicBezTo>
                  <a:cubicBezTo>
                    <a:pt x="3831" y="1843"/>
                    <a:pt x="3906" y="1939"/>
                    <a:pt x="3967" y="2029"/>
                  </a:cubicBezTo>
                  <a:cubicBezTo>
                    <a:pt x="4135" y="2280"/>
                    <a:pt x="4130" y="2246"/>
                    <a:pt x="4016" y="2374"/>
                  </a:cubicBezTo>
                  <a:cubicBezTo>
                    <a:pt x="3908" y="2497"/>
                    <a:pt x="3896" y="2525"/>
                    <a:pt x="3880" y="2697"/>
                  </a:cubicBezTo>
                  <a:cubicBezTo>
                    <a:pt x="3866" y="2849"/>
                    <a:pt x="3858" y="2862"/>
                    <a:pt x="3780" y="2856"/>
                  </a:cubicBezTo>
                  <a:cubicBezTo>
                    <a:pt x="3722" y="2853"/>
                    <a:pt x="3712" y="2859"/>
                    <a:pt x="3604" y="2973"/>
                  </a:cubicBezTo>
                  <a:lnTo>
                    <a:pt x="3460" y="3126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" name="Курганская область"/>
            <p:cNvSpPr>
              <a:spLocks/>
            </p:cNvSpPr>
            <p:nvPr/>
          </p:nvSpPr>
          <p:spPr bwMode="auto">
            <a:xfrm>
              <a:off x="3485375" y="4922608"/>
              <a:ext cx="454959" cy="254005"/>
            </a:xfrm>
            <a:custGeom>
              <a:avLst/>
              <a:gdLst/>
              <a:ahLst/>
              <a:cxnLst>
                <a:cxn ang="0">
                  <a:pos x="880" y="853"/>
                </a:cxn>
                <a:cxn ang="0">
                  <a:pos x="584" y="845"/>
                </a:cxn>
                <a:cxn ang="0">
                  <a:pos x="341" y="834"/>
                </a:cxn>
                <a:cxn ang="0">
                  <a:pos x="150" y="795"/>
                </a:cxn>
                <a:cxn ang="0">
                  <a:pos x="184" y="727"/>
                </a:cxn>
                <a:cxn ang="0">
                  <a:pos x="219" y="650"/>
                </a:cxn>
                <a:cxn ang="0">
                  <a:pos x="106" y="600"/>
                </a:cxn>
                <a:cxn ang="0">
                  <a:pos x="0" y="562"/>
                </a:cxn>
                <a:cxn ang="0">
                  <a:pos x="150" y="352"/>
                </a:cxn>
                <a:cxn ang="0">
                  <a:pos x="208" y="176"/>
                </a:cxn>
                <a:cxn ang="0">
                  <a:pos x="208" y="53"/>
                </a:cxn>
                <a:cxn ang="0">
                  <a:pos x="264" y="27"/>
                </a:cxn>
                <a:cxn ang="0">
                  <a:pos x="358" y="0"/>
                </a:cxn>
                <a:cxn ang="0">
                  <a:pos x="571" y="90"/>
                </a:cxn>
                <a:cxn ang="0">
                  <a:pos x="680" y="90"/>
                </a:cxn>
                <a:cxn ang="0">
                  <a:pos x="774" y="141"/>
                </a:cxn>
                <a:cxn ang="0">
                  <a:pos x="925" y="440"/>
                </a:cxn>
                <a:cxn ang="0">
                  <a:pos x="1130" y="555"/>
                </a:cxn>
                <a:cxn ang="0">
                  <a:pos x="1226" y="664"/>
                </a:cxn>
                <a:cxn ang="0">
                  <a:pos x="1266" y="831"/>
                </a:cxn>
                <a:cxn ang="0">
                  <a:pos x="880" y="853"/>
                </a:cxn>
              </a:cxnLst>
              <a:rect l="0" t="0" r="r" b="b"/>
              <a:pathLst>
                <a:path w="1326" h="880">
                  <a:moveTo>
                    <a:pt x="880" y="853"/>
                  </a:moveTo>
                  <a:cubicBezTo>
                    <a:pt x="709" y="834"/>
                    <a:pt x="632" y="832"/>
                    <a:pt x="584" y="845"/>
                  </a:cubicBezTo>
                  <a:cubicBezTo>
                    <a:pt x="536" y="858"/>
                    <a:pt x="477" y="855"/>
                    <a:pt x="341" y="834"/>
                  </a:cubicBezTo>
                  <a:cubicBezTo>
                    <a:pt x="243" y="819"/>
                    <a:pt x="157" y="802"/>
                    <a:pt x="150" y="795"/>
                  </a:cubicBezTo>
                  <a:cubicBezTo>
                    <a:pt x="146" y="789"/>
                    <a:pt x="160" y="759"/>
                    <a:pt x="184" y="727"/>
                  </a:cubicBezTo>
                  <a:cubicBezTo>
                    <a:pt x="208" y="696"/>
                    <a:pt x="224" y="661"/>
                    <a:pt x="219" y="650"/>
                  </a:cubicBezTo>
                  <a:cubicBezTo>
                    <a:pt x="214" y="639"/>
                    <a:pt x="163" y="616"/>
                    <a:pt x="106" y="600"/>
                  </a:cubicBezTo>
                  <a:cubicBezTo>
                    <a:pt x="48" y="586"/>
                    <a:pt x="0" y="567"/>
                    <a:pt x="0" y="562"/>
                  </a:cubicBezTo>
                  <a:cubicBezTo>
                    <a:pt x="0" y="536"/>
                    <a:pt x="96" y="405"/>
                    <a:pt x="150" y="352"/>
                  </a:cubicBezTo>
                  <a:cubicBezTo>
                    <a:pt x="206" y="298"/>
                    <a:pt x="208" y="295"/>
                    <a:pt x="208" y="176"/>
                  </a:cubicBezTo>
                  <a:lnTo>
                    <a:pt x="208" y="53"/>
                  </a:lnTo>
                  <a:lnTo>
                    <a:pt x="264" y="27"/>
                  </a:lnTo>
                  <a:cubicBezTo>
                    <a:pt x="296" y="11"/>
                    <a:pt x="338" y="0"/>
                    <a:pt x="358" y="0"/>
                  </a:cubicBezTo>
                  <a:cubicBezTo>
                    <a:pt x="424" y="0"/>
                    <a:pt x="546" y="51"/>
                    <a:pt x="571" y="90"/>
                  </a:cubicBezTo>
                  <a:cubicBezTo>
                    <a:pt x="602" y="138"/>
                    <a:pt x="619" y="138"/>
                    <a:pt x="680" y="90"/>
                  </a:cubicBezTo>
                  <a:cubicBezTo>
                    <a:pt x="747" y="35"/>
                    <a:pt x="789" y="58"/>
                    <a:pt x="774" y="141"/>
                  </a:cubicBezTo>
                  <a:cubicBezTo>
                    <a:pt x="760" y="229"/>
                    <a:pt x="859" y="427"/>
                    <a:pt x="925" y="440"/>
                  </a:cubicBezTo>
                  <a:cubicBezTo>
                    <a:pt x="1008" y="458"/>
                    <a:pt x="1102" y="511"/>
                    <a:pt x="1130" y="555"/>
                  </a:cubicBezTo>
                  <a:cubicBezTo>
                    <a:pt x="1146" y="579"/>
                    <a:pt x="1189" y="629"/>
                    <a:pt x="1226" y="664"/>
                  </a:cubicBezTo>
                  <a:cubicBezTo>
                    <a:pt x="1318" y="751"/>
                    <a:pt x="1326" y="787"/>
                    <a:pt x="1266" y="831"/>
                  </a:cubicBezTo>
                  <a:cubicBezTo>
                    <a:pt x="1198" y="879"/>
                    <a:pt x="1150" y="880"/>
                    <a:pt x="880" y="853"/>
                  </a:cubicBezTo>
                  <a:close/>
                </a:path>
              </a:pathLst>
            </a:custGeom>
            <a:noFill/>
            <a:ln w="3175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" name="Курская область"/>
            <p:cNvSpPr>
              <a:spLocks/>
            </p:cNvSpPr>
            <p:nvPr/>
          </p:nvSpPr>
          <p:spPr bwMode="auto">
            <a:xfrm>
              <a:off x="1533985" y="4336086"/>
              <a:ext cx="257627" cy="221678"/>
            </a:xfrm>
            <a:custGeom>
              <a:avLst/>
              <a:gdLst>
                <a:gd name="T0" fmla="*/ 557 w 47"/>
                <a:gd name="T1" fmla="*/ 695 h 48"/>
                <a:gd name="T2" fmla="*/ 439 w 47"/>
                <a:gd name="T3" fmla="*/ 621 h 48"/>
                <a:gd name="T4" fmla="*/ 290 w 47"/>
                <a:gd name="T5" fmla="*/ 549 h 48"/>
                <a:gd name="T6" fmla="*/ 143 w 47"/>
                <a:gd name="T7" fmla="*/ 471 h 48"/>
                <a:gd name="T8" fmla="*/ 74 w 47"/>
                <a:gd name="T9" fmla="*/ 415 h 48"/>
                <a:gd name="T10" fmla="*/ 42 w 47"/>
                <a:gd name="T11" fmla="*/ 285 h 48"/>
                <a:gd name="T12" fmla="*/ 66 w 47"/>
                <a:gd name="T13" fmla="*/ 128 h 48"/>
                <a:gd name="T14" fmla="*/ 146 w 47"/>
                <a:gd name="T15" fmla="*/ 52 h 48"/>
                <a:gd name="T16" fmla="*/ 255 w 47"/>
                <a:gd name="T17" fmla="*/ 8 h 48"/>
                <a:gd name="T18" fmla="*/ 423 w 47"/>
                <a:gd name="T19" fmla="*/ 111 h 48"/>
                <a:gd name="T20" fmla="*/ 572 w 47"/>
                <a:gd name="T21" fmla="*/ 362 h 48"/>
                <a:gd name="T22" fmla="*/ 676 w 47"/>
                <a:gd name="T23" fmla="*/ 540 h 48"/>
                <a:gd name="T24" fmla="*/ 762 w 47"/>
                <a:gd name="T25" fmla="*/ 642 h 48"/>
                <a:gd name="T26" fmla="*/ 719 w 47"/>
                <a:gd name="T27" fmla="*/ 685 h 48"/>
                <a:gd name="T28" fmla="*/ 557 w 47"/>
                <a:gd name="T29" fmla="*/ 695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48"/>
                <a:gd name="T47" fmla="*/ 762 w 47"/>
                <a:gd name="T48" fmla="*/ 764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48">
                  <a:moveTo>
                    <a:pt x="34" y="44"/>
                  </a:moveTo>
                  <a:cubicBezTo>
                    <a:pt x="32" y="41"/>
                    <a:pt x="30" y="40"/>
                    <a:pt x="27" y="39"/>
                  </a:cubicBezTo>
                  <a:cubicBezTo>
                    <a:pt x="24" y="39"/>
                    <a:pt x="21" y="37"/>
                    <a:pt x="18" y="34"/>
                  </a:cubicBezTo>
                  <a:cubicBezTo>
                    <a:pt x="15" y="32"/>
                    <a:pt x="11" y="30"/>
                    <a:pt x="9" y="30"/>
                  </a:cubicBezTo>
                  <a:cubicBezTo>
                    <a:pt x="5" y="29"/>
                    <a:pt x="5" y="28"/>
                    <a:pt x="5" y="26"/>
                  </a:cubicBezTo>
                  <a:cubicBezTo>
                    <a:pt x="5" y="25"/>
                    <a:pt x="4" y="21"/>
                    <a:pt x="3" y="18"/>
                  </a:cubicBezTo>
                  <a:cubicBezTo>
                    <a:pt x="0" y="10"/>
                    <a:pt x="0" y="10"/>
                    <a:pt x="4" y="8"/>
                  </a:cubicBezTo>
                  <a:cubicBezTo>
                    <a:pt x="6" y="7"/>
                    <a:pt x="8" y="5"/>
                    <a:pt x="9" y="3"/>
                  </a:cubicBezTo>
                  <a:cubicBezTo>
                    <a:pt x="11" y="0"/>
                    <a:pt x="11" y="0"/>
                    <a:pt x="16" y="1"/>
                  </a:cubicBezTo>
                  <a:cubicBezTo>
                    <a:pt x="20" y="1"/>
                    <a:pt x="21" y="2"/>
                    <a:pt x="26" y="7"/>
                  </a:cubicBezTo>
                  <a:cubicBezTo>
                    <a:pt x="33" y="15"/>
                    <a:pt x="34" y="16"/>
                    <a:pt x="35" y="23"/>
                  </a:cubicBezTo>
                  <a:cubicBezTo>
                    <a:pt x="36" y="28"/>
                    <a:pt x="37" y="29"/>
                    <a:pt x="42" y="34"/>
                  </a:cubicBezTo>
                  <a:cubicBezTo>
                    <a:pt x="45" y="37"/>
                    <a:pt x="47" y="40"/>
                    <a:pt x="47" y="40"/>
                  </a:cubicBezTo>
                  <a:cubicBezTo>
                    <a:pt x="47" y="41"/>
                    <a:pt x="46" y="42"/>
                    <a:pt x="44" y="43"/>
                  </a:cubicBezTo>
                  <a:cubicBezTo>
                    <a:pt x="37" y="48"/>
                    <a:pt x="38" y="48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Ленинградская область"/>
            <p:cNvSpPr>
              <a:spLocks/>
            </p:cNvSpPr>
            <p:nvPr/>
          </p:nvSpPr>
          <p:spPr bwMode="auto">
            <a:xfrm>
              <a:off x="1945092" y="3463231"/>
              <a:ext cx="504292" cy="374081"/>
            </a:xfrm>
            <a:custGeom>
              <a:avLst/>
              <a:gdLst/>
              <a:ahLst/>
              <a:cxnLst>
                <a:cxn ang="0">
                  <a:pos x="896" y="1262"/>
                </a:cxn>
                <a:cxn ang="0">
                  <a:pos x="877" y="1230"/>
                </a:cxn>
                <a:cxn ang="0">
                  <a:pos x="810" y="1073"/>
                </a:cxn>
                <a:cxn ang="0">
                  <a:pos x="744" y="929"/>
                </a:cxn>
                <a:cxn ang="0">
                  <a:pos x="682" y="929"/>
                </a:cxn>
                <a:cxn ang="0">
                  <a:pos x="629" y="897"/>
                </a:cxn>
                <a:cxn ang="0">
                  <a:pos x="605" y="809"/>
                </a:cxn>
                <a:cxn ang="0">
                  <a:pos x="461" y="768"/>
                </a:cxn>
                <a:cxn ang="0">
                  <a:pos x="243" y="713"/>
                </a:cxn>
                <a:cxn ang="0">
                  <a:pos x="157" y="697"/>
                </a:cxn>
                <a:cxn ang="0">
                  <a:pos x="103" y="721"/>
                </a:cxn>
                <a:cxn ang="0">
                  <a:pos x="87" y="628"/>
                </a:cxn>
                <a:cxn ang="0">
                  <a:pos x="42" y="428"/>
                </a:cxn>
                <a:cxn ang="0">
                  <a:pos x="119" y="281"/>
                </a:cxn>
                <a:cxn ang="0">
                  <a:pos x="267" y="305"/>
                </a:cxn>
                <a:cxn ang="0">
                  <a:pos x="391" y="500"/>
                </a:cxn>
                <a:cxn ang="0">
                  <a:pos x="483" y="569"/>
                </a:cxn>
                <a:cxn ang="0">
                  <a:pos x="621" y="574"/>
                </a:cxn>
                <a:cxn ang="0">
                  <a:pos x="719" y="481"/>
                </a:cxn>
                <a:cxn ang="0">
                  <a:pos x="754" y="380"/>
                </a:cxn>
                <a:cxn ang="0">
                  <a:pos x="645" y="313"/>
                </a:cxn>
                <a:cxn ang="0">
                  <a:pos x="527" y="206"/>
                </a:cxn>
                <a:cxn ang="0">
                  <a:pos x="563" y="56"/>
                </a:cxn>
                <a:cxn ang="0">
                  <a:pos x="688" y="4"/>
                </a:cxn>
                <a:cxn ang="0">
                  <a:pos x="803" y="100"/>
                </a:cxn>
                <a:cxn ang="0">
                  <a:pos x="947" y="412"/>
                </a:cxn>
                <a:cxn ang="0">
                  <a:pos x="1045" y="633"/>
                </a:cxn>
                <a:cxn ang="0">
                  <a:pos x="1138" y="646"/>
                </a:cxn>
                <a:cxn ang="0">
                  <a:pos x="1272" y="622"/>
                </a:cxn>
                <a:cxn ang="0">
                  <a:pos x="1312" y="585"/>
                </a:cxn>
                <a:cxn ang="0">
                  <a:pos x="1351" y="633"/>
                </a:cxn>
                <a:cxn ang="0">
                  <a:pos x="1437" y="747"/>
                </a:cxn>
                <a:cxn ang="0">
                  <a:pos x="1485" y="814"/>
                </a:cxn>
                <a:cxn ang="0">
                  <a:pos x="1427" y="833"/>
                </a:cxn>
                <a:cxn ang="0">
                  <a:pos x="1253" y="955"/>
                </a:cxn>
                <a:cxn ang="0">
                  <a:pos x="1130" y="1108"/>
                </a:cxn>
                <a:cxn ang="0">
                  <a:pos x="1029" y="1219"/>
                </a:cxn>
                <a:cxn ang="0">
                  <a:pos x="896" y="1262"/>
                </a:cxn>
              </a:cxnLst>
              <a:rect l="0" t="0" r="r" b="b"/>
              <a:pathLst>
                <a:path w="1485" h="1288">
                  <a:moveTo>
                    <a:pt x="896" y="1262"/>
                  </a:moveTo>
                  <a:cubicBezTo>
                    <a:pt x="885" y="1251"/>
                    <a:pt x="877" y="1236"/>
                    <a:pt x="877" y="1230"/>
                  </a:cubicBezTo>
                  <a:cubicBezTo>
                    <a:pt x="877" y="1222"/>
                    <a:pt x="847" y="1152"/>
                    <a:pt x="810" y="1073"/>
                  </a:cubicBezTo>
                  <a:lnTo>
                    <a:pt x="744" y="929"/>
                  </a:lnTo>
                  <a:lnTo>
                    <a:pt x="682" y="929"/>
                  </a:lnTo>
                  <a:cubicBezTo>
                    <a:pt x="626" y="929"/>
                    <a:pt x="619" y="924"/>
                    <a:pt x="629" y="897"/>
                  </a:cubicBezTo>
                  <a:cubicBezTo>
                    <a:pt x="635" y="876"/>
                    <a:pt x="626" y="843"/>
                    <a:pt x="605" y="809"/>
                  </a:cubicBezTo>
                  <a:cubicBezTo>
                    <a:pt x="570" y="752"/>
                    <a:pt x="544" y="744"/>
                    <a:pt x="461" y="768"/>
                  </a:cubicBezTo>
                  <a:cubicBezTo>
                    <a:pt x="399" y="785"/>
                    <a:pt x="288" y="758"/>
                    <a:pt x="243" y="713"/>
                  </a:cubicBezTo>
                  <a:cubicBezTo>
                    <a:pt x="205" y="675"/>
                    <a:pt x="202" y="673"/>
                    <a:pt x="157" y="697"/>
                  </a:cubicBezTo>
                  <a:cubicBezTo>
                    <a:pt x="131" y="710"/>
                    <a:pt x="107" y="721"/>
                    <a:pt x="103" y="721"/>
                  </a:cubicBezTo>
                  <a:cubicBezTo>
                    <a:pt x="99" y="721"/>
                    <a:pt x="91" y="680"/>
                    <a:pt x="87" y="628"/>
                  </a:cubicBezTo>
                  <a:cubicBezTo>
                    <a:pt x="80" y="579"/>
                    <a:pt x="61" y="488"/>
                    <a:pt x="42" y="428"/>
                  </a:cubicBezTo>
                  <a:cubicBezTo>
                    <a:pt x="0" y="304"/>
                    <a:pt x="3" y="299"/>
                    <a:pt x="119" y="281"/>
                  </a:cubicBezTo>
                  <a:cubicBezTo>
                    <a:pt x="170" y="273"/>
                    <a:pt x="207" y="280"/>
                    <a:pt x="267" y="305"/>
                  </a:cubicBezTo>
                  <a:cubicBezTo>
                    <a:pt x="352" y="342"/>
                    <a:pt x="367" y="364"/>
                    <a:pt x="391" y="500"/>
                  </a:cubicBezTo>
                  <a:cubicBezTo>
                    <a:pt x="400" y="556"/>
                    <a:pt x="403" y="560"/>
                    <a:pt x="483" y="569"/>
                  </a:cubicBezTo>
                  <a:cubicBezTo>
                    <a:pt x="528" y="574"/>
                    <a:pt x="591" y="577"/>
                    <a:pt x="621" y="574"/>
                  </a:cubicBezTo>
                  <a:cubicBezTo>
                    <a:pt x="671" y="569"/>
                    <a:pt x="680" y="560"/>
                    <a:pt x="719" y="481"/>
                  </a:cubicBezTo>
                  <a:cubicBezTo>
                    <a:pt x="743" y="432"/>
                    <a:pt x="759" y="387"/>
                    <a:pt x="754" y="380"/>
                  </a:cubicBezTo>
                  <a:cubicBezTo>
                    <a:pt x="751" y="374"/>
                    <a:pt x="703" y="344"/>
                    <a:pt x="645" y="313"/>
                  </a:cubicBezTo>
                  <a:cubicBezTo>
                    <a:pt x="570" y="270"/>
                    <a:pt x="539" y="243"/>
                    <a:pt x="527" y="206"/>
                  </a:cubicBezTo>
                  <a:cubicBezTo>
                    <a:pt x="501" y="131"/>
                    <a:pt x="504" y="116"/>
                    <a:pt x="563" y="56"/>
                  </a:cubicBezTo>
                  <a:cubicBezTo>
                    <a:pt x="611" y="4"/>
                    <a:pt x="626" y="0"/>
                    <a:pt x="688" y="4"/>
                  </a:cubicBezTo>
                  <a:cubicBezTo>
                    <a:pt x="755" y="9"/>
                    <a:pt x="759" y="12"/>
                    <a:pt x="803" y="100"/>
                  </a:cubicBezTo>
                  <a:cubicBezTo>
                    <a:pt x="829" y="152"/>
                    <a:pt x="893" y="291"/>
                    <a:pt x="947" y="412"/>
                  </a:cubicBezTo>
                  <a:lnTo>
                    <a:pt x="1045" y="633"/>
                  </a:lnTo>
                  <a:lnTo>
                    <a:pt x="1138" y="646"/>
                  </a:lnTo>
                  <a:cubicBezTo>
                    <a:pt x="1224" y="659"/>
                    <a:pt x="1234" y="657"/>
                    <a:pt x="1272" y="622"/>
                  </a:cubicBezTo>
                  <a:lnTo>
                    <a:pt x="1312" y="585"/>
                  </a:lnTo>
                  <a:lnTo>
                    <a:pt x="1351" y="633"/>
                  </a:lnTo>
                  <a:cubicBezTo>
                    <a:pt x="1371" y="659"/>
                    <a:pt x="1411" y="710"/>
                    <a:pt x="1437" y="747"/>
                  </a:cubicBezTo>
                  <a:lnTo>
                    <a:pt x="1485" y="814"/>
                  </a:lnTo>
                  <a:lnTo>
                    <a:pt x="1427" y="833"/>
                  </a:lnTo>
                  <a:cubicBezTo>
                    <a:pt x="1395" y="844"/>
                    <a:pt x="1317" y="899"/>
                    <a:pt x="1253" y="955"/>
                  </a:cubicBezTo>
                  <a:cubicBezTo>
                    <a:pt x="1160" y="1036"/>
                    <a:pt x="1135" y="1068"/>
                    <a:pt x="1130" y="1108"/>
                  </a:cubicBezTo>
                  <a:cubicBezTo>
                    <a:pt x="1127" y="1150"/>
                    <a:pt x="1109" y="1168"/>
                    <a:pt x="1029" y="1219"/>
                  </a:cubicBezTo>
                  <a:cubicBezTo>
                    <a:pt x="919" y="1288"/>
                    <a:pt x="922" y="1286"/>
                    <a:pt x="896" y="1262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2" name="Липецкая область"/>
            <p:cNvSpPr>
              <a:spLocks/>
            </p:cNvSpPr>
            <p:nvPr/>
          </p:nvSpPr>
          <p:spPr bwMode="auto">
            <a:xfrm>
              <a:off x="1775167" y="4419215"/>
              <a:ext cx="235702" cy="184731"/>
            </a:xfrm>
            <a:custGeom>
              <a:avLst/>
              <a:gdLst/>
              <a:ahLst/>
              <a:cxnLst>
                <a:cxn ang="0">
                  <a:pos x="381" y="605"/>
                </a:cxn>
                <a:cxn ang="0">
                  <a:pos x="304" y="518"/>
                </a:cxn>
                <a:cxn ang="0">
                  <a:pos x="267" y="449"/>
                </a:cxn>
                <a:cxn ang="0">
                  <a:pos x="221" y="395"/>
                </a:cxn>
                <a:cxn ang="0">
                  <a:pos x="144" y="342"/>
                </a:cxn>
                <a:cxn ang="0">
                  <a:pos x="48" y="272"/>
                </a:cxn>
                <a:cxn ang="0">
                  <a:pos x="0" y="214"/>
                </a:cxn>
                <a:cxn ang="0">
                  <a:pos x="56" y="209"/>
                </a:cxn>
                <a:cxn ang="0">
                  <a:pos x="179" y="113"/>
                </a:cxn>
                <a:cxn ang="0">
                  <a:pos x="258" y="8"/>
                </a:cxn>
                <a:cxn ang="0">
                  <a:pos x="309" y="38"/>
                </a:cxn>
                <a:cxn ang="0">
                  <a:pos x="347" y="83"/>
                </a:cxn>
                <a:cxn ang="0">
                  <a:pos x="418" y="54"/>
                </a:cxn>
                <a:cxn ang="0">
                  <a:pos x="506" y="19"/>
                </a:cxn>
                <a:cxn ang="0">
                  <a:pos x="688" y="237"/>
                </a:cxn>
                <a:cxn ang="0">
                  <a:pos x="600" y="310"/>
                </a:cxn>
                <a:cxn ang="0">
                  <a:pos x="512" y="374"/>
                </a:cxn>
                <a:cxn ang="0">
                  <a:pos x="515" y="493"/>
                </a:cxn>
                <a:cxn ang="0">
                  <a:pos x="478" y="622"/>
                </a:cxn>
                <a:cxn ang="0">
                  <a:pos x="381" y="605"/>
                </a:cxn>
              </a:cxnLst>
              <a:rect l="0" t="0" r="r" b="b"/>
              <a:pathLst>
                <a:path w="688" h="630">
                  <a:moveTo>
                    <a:pt x="381" y="605"/>
                  </a:moveTo>
                  <a:cubicBezTo>
                    <a:pt x="341" y="584"/>
                    <a:pt x="317" y="557"/>
                    <a:pt x="304" y="518"/>
                  </a:cubicBezTo>
                  <a:cubicBezTo>
                    <a:pt x="294" y="488"/>
                    <a:pt x="277" y="456"/>
                    <a:pt x="267" y="449"/>
                  </a:cubicBezTo>
                  <a:cubicBezTo>
                    <a:pt x="256" y="443"/>
                    <a:pt x="235" y="419"/>
                    <a:pt x="221" y="395"/>
                  </a:cubicBezTo>
                  <a:cubicBezTo>
                    <a:pt x="205" y="371"/>
                    <a:pt x="171" y="349"/>
                    <a:pt x="144" y="342"/>
                  </a:cubicBezTo>
                  <a:cubicBezTo>
                    <a:pt x="117" y="336"/>
                    <a:pt x="75" y="305"/>
                    <a:pt x="48" y="272"/>
                  </a:cubicBezTo>
                  <a:lnTo>
                    <a:pt x="0" y="214"/>
                  </a:lnTo>
                  <a:lnTo>
                    <a:pt x="56" y="209"/>
                  </a:lnTo>
                  <a:cubicBezTo>
                    <a:pt x="104" y="205"/>
                    <a:pt x="123" y="190"/>
                    <a:pt x="179" y="113"/>
                  </a:cubicBezTo>
                  <a:cubicBezTo>
                    <a:pt x="214" y="62"/>
                    <a:pt x="250" y="16"/>
                    <a:pt x="258" y="8"/>
                  </a:cubicBezTo>
                  <a:cubicBezTo>
                    <a:pt x="264" y="0"/>
                    <a:pt x="288" y="14"/>
                    <a:pt x="309" y="38"/>
                  </a:cubicBezTo>
                  <a:lnTo>
                    <a:pt x="347" y="83"/>
                  </a:lnTo>
                  <a:lnTo>
                    <a:pt x="418" y="54"/>
                  </a:lnTo>
                  <a:cubicBezTo>
                    <a:pt x="456" y="40"/>
                    <a:pt x="496" y="24"/>
                    <a:pt x="506" y="19"/>
                  </a:cubicBezTo>
                  <a:cubicBezTo>
                    <a:pt x="522" y="13"/>
                    <a:pt x="688" y="213"/>
                    <a:pt x="688" y="237"/>
                  </a:cubicBezTo>
                  <a:cubicBezTo>
                    <a:pt x="688" y="241"/>
                    <a:pt x="648" y="275"/>
                    <a:pt x="600" y="310"/>
                  </a:cubicBezTo>
                  <a:lnTo>
                    <a:pt x="512" y="374"/>
                  </a:lnTo>
                  <a:lnTo>
                    <a:pt x="515" y="493"/>
                  </a:lnTo>
                  <a:cubicBezTo>
                    <a:pt x="520" y="608"/>
                    <a:pt x="518" y="613"/>
                    <a:pt x="478" y="622"/>
                  </a:cubicBezTo>
                  <a:cubicBezTo>
                    <a:pt x="453" y="630"/>
                    <a:pt x="418" y="624"/>
                    <a:pt x="381" y="605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3" name="Магаданская область"/>
            <p:cNvSpPr>
              <a:spLocks/>
            </p:cNvSpPr>
            <p:nvPr/>
          </p:nvSpPr>
          <p:spPr bwMode="auto">
            <a:xfrm>
              <a:off x="8276147" y="2784343"/>
              <a:ext cx="822215" cy="946748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4" name="г. Москва"/>
            <p:cNvSpPr>
              <a:spLocks/>
            </p:cNvSpPr>
            <p:nvPr/>
          </p:nvSpPr>
          <p:spPr bwMode="auto">
            <a:xfrm>
              <a:off x="2054721" y="4179065"/>
              <a:ext cx="60296" cy="55419"/>
            </a:xfrm>
            <a:custGeom>
              <a:avLst/>
              <a:gdLst>
                <a:gd name="T0" fmla="*/ 10 w 11"/>
                <a:gd name="T1" fmla="*/ 160 h 12"/>
                <a:gd name="T2" fmla="*/ 0 w 11"/>
                <a:gd name="T3" fmla="*/ 75 h 12"/>
                <a:gd name="T4" fmla="*/ 70 w 11"/>
                <a:gd name="T5" fmla="*/ 13 h 12"/>
                <a:gd name="T6" fmla="*/ 176 w 11"/>
                <a:gd name="T7" fmla="*/ 86 h 12"/>
                <a:gd name="T8" fmla="*/ 85 w 11"/>
                <a:gd name="T9" fmla="*/ 179 h 12"/>
                <a:gd name="T10" fmla="*/ 10 w 11"/>
                <a:gd name="T11" fmla="*/ 16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76 w 11"/>
                <a:gd name="T21" fmla="*/ 19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1" y="10"/>
                  </a:moveTo>
                  <a:cubicBezTo>
                    <a:pt x="0" y="9"/>
                    <a:pt x="0" y="6"/>
                    <a:pt x="0" y="5"/>
                  </a:cubicBezTo>
                  <a:cubicBezTo>
                    <a:pt x="0" y="2"/>
                    <a:pt x="0" y="2"/>
                    <a:pt x="4" y="1"/>
                  </a:cubicBezTo>
                  <a:cubicBezTo>
                    <a:pt x="10" y="0"/>
                    <a:pt x="11" y="1"/>
                    <a:pt x="11" y="5"/>
                  </a:cubicBezTo>
                  <a:cubicBezTo>
                    <a:pt x="11" y="10"/>
                    <a:pt x="11" y="10"/>
                    <a:pt x="5" y="11"/>
                  </a:cubicBezTo>
                  <a:cubicBezTo>
                    <a:pt x="2" y="12"/>
                    <a:pt x="1" y="12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Московская область"/>
            <p:cNvSpPr>
              <a:spLocks noEditPoints="1"/>
            </p:cNvSpPr>
            <p:nvPr/>
          </p:nvSpPr>
          <p:spPr bwMode="auto">
            <a:xfrm>
              <a:off x="1945092" y="4072844"/>
              <a:ext cx="285034" cy="277097"/>
            </a:xfrm>
            <a:custGeom>
              <a:avLst/>
              <a:gdLst/>
              <a:ahLst/>
              <a:cxnLst>
                <a:cxn ang="0">
                  <a:pos x="236" y="958"/>
                </a:cxn>
                <a:cxn ang="0">
                  <a:pos x="250" y="900"/>
                </a:cxn>
                <a:cxn ang="0">
                  <a:pos x="215" y="729"/>
                </a:cxn>
                <a:cxn ang="0">
                  <a:pos x="170" y="534"/>
                </a:cxn>
                <a:cxn ang="0">
                  <a:pos x="96" y="345"/>
                </a:cxn>
                <a:cxn ang="0">
                  <a:pos x="34" y="289"/>
                </a:cxn>
                <a:cxn ang="0">
                  <a:pos x="0" y="233"/>
                </a:cxn>
                <a:cxn ang="0">
                  <a:pos x="53" y="137"/>
                </a:cxn>
                <a:cxn ang="0">
                  <a:pos x="162" y="25"/>
                </a:cxn>
                <a:cxn ang="0">
                  <a:pos x="327" y="59"/>
                </a:cxn>
                <a:cxn ang="0">
                  <a:pos x="522" y="139"/>
                </a:cxn>
                <a:cxn ang="0">
                  <a:pos x="722" y="281"/>
                </a:cxn>
                <a:cxn ang="0">
                  <a:pos x="648" y="400"/>
                </a:cxn>
                <a:cxn ang="0">
                  <a:pos x="629" y="572"/>
                </a:cxn>
                <a:cxn ang="0">
                  <a:pos x="693" y="673"/>
                </a:cxn>
                <a:cxn ang="0">
                  <a:pos x="708" y="817"/>
                </a:cxn>
                <a:cxn ang="0">
                  <a:pos x="560" y="904"/>
                </a:cxn>
                <a:cxn ang="0">
                  <a:pos x="343" y="945"/>
                </a:cxn>
                <a:cxn ang="0">
                  <a:pos x="236" y="958"/>
                </a:cxn>
                <a:cxn ang="0">
                  <a:pos x="434" y="587"/>
                </a:cxn>
                <a:cxn ang="0">
                  <a:pos x="538" y="558"/>
                </a:cxn>
                <a:cxn ang="0">
                  <a:pos x="543" y="472"/>
                </a:cxn>
                <a:cxn ang="0">
                  <a:pos x="394" y="342"/>
                </a:cxn>
                <a:cxn ang="0">
                  <a:pos x="282" y="353"/>
                </a:cxn>
                <a:cxn ang="0">
                  <a:pos x="287" y="465"/>
                </a:cxn>
                <a:cxn ang="0">
                  <a:pos x="317" y="617"/>
                </a:cxn>
                <a:cxn ang="0">
                  <a:pos x="434" y="587"/>
                </a:cxn>
              </a:cxnLst>
              <a:rect l="0" t="0" r="r" b="b"/>
              <a:pathLst>
                <a:path w="832" h="961">
                  <a:moveTo>
                    <a:pt x="236" y="958"/>
                  </a:moveTo>
                  <a:cubicBezTo>
                    <a:pt x="232" y="953"/>
                    <a:pt x="239" y="928"/>
                    <a:pt x="250" y="900"/>
                  </a:cubicBezTo>
                  <a:cubicBezTo>
                    <a:pt x="269" y="854"/>
                    <a:pt x="266" y="841"/>
                    <a:pt x="215" y="729"/>
                  </a:cubicBezTo>
                  <a:cubicBezTo>
                    <a:pt x="168" y="627"/>
                    <a:pt x="160" y="598"/>
                    <a:pt x="170" y="534"/>
                  </a:cubicBezTo>
                  <a:cubicBezTo>
                    <a:pt x="181" y="446"/>
                    <a:pt x="141" y="345"/>
                    <a:pt x="96" y="345"/>
                  </a:cubicBezTo>
                  <a:cubicBezTo>
                    <a:pt x="82" y="345"/>
                    <a:pt x="53" y="320"/>
                    <a:pt x="34" y="289"/>
                  </a:cubicBezTo>
                  <a:lnTo>
                    <a:pt x="0" y="233"/>
                  </a:lnTo>
                  <a:lnTo>
                    <a:pt x="53" y="137"/>
                  </a:lnTo>
                  <a:cubicBezTo>
                    <a:pt x="96" y="59"/>
                    <a:pt x="116" y="38"/>
                    <a:pt x="162" y="25"/>
                  </a:cubicBezTo>
                  <a:cubicBezTo>
                    <a:pt x="253" y="0"/>
                    <a:pt x="285" y="6"/>
                    <a:pt x="327" y="59"/>
                  </a:cubicBezTo>
                  <a:cubicBezTo>
                    <a:pt x="362" y="104"/>
                    <a:pt x="383" y="112"/>
                    <a:pt x="522" y="139"/>
                  </a:cubicBezTo>
                  <a:cubicBezTo>
                    <a:pt x="722" y="177"/>
                    <a:pt x="832" y="256"/>
                    <a:pt x="722" y="281"/>
                  </a:cubicBezTo>
                  <a:cubicBezTo>
                    <a:pt x="693" y="288"/>
                    <a:pt x="677" y="313"/>
                    <a:pt x="648" y="400"/>
                  </a:cubicBezTo>
                  <a:cubicBezTo>
                    <a:pt x="615" y="496"/>
                    <a:pt x="613" y="518"/>
                    <a:pt x="629" y="572"/>
                  </a:cubicBezTo>
                  <a:cubicBezTo>
                    <a:pt x="639" y="606"/>
                    <a:pt x="668" y="652"/>
                    <a:pt x="693" y="673"/>
                  </a:cubicBezTo>
                  <a:cubicBezTo>
                    <a:pt x="746" y="716"/>
                    <a:pt x="748" y="731"/>
                    <a:pt x="708" y="817"/>
                  </a:cubicBezTo>
                  <a:cubicBezTo>
                    <a:pt x="679" y="881"/>
                    <a:pt x="676" y="883"/>
                    <a:pt x="560" y="904"/>
                  </a:cubicBezTo>
                  <a:cubicBezTo>
                    <a:pt x="495" y="915"/>
                    <a:pt x="397" y="934"/>
                    <a:pt x="343" y="945"/>
                  </a:cubicBezTo>
                  <a:cubicBezTo>
                    <a:pt x="288" y="956"/>
                    <a:pt x="240" y="961"/>
                    <a:pt x="236" y="958"/>
                  </a:cubicBezTo>
                  <a:close/>
                  <a:moveTo>
                    <a:pt x="434" y="587"/>
                  </a:moveTo>
                  <a:lnTo>
                    <a:pt x="538" y="558"/>
                  </a:lnTo>
                  <a:lnTo>
                    <a:pt x="543" y="472"/>
                  </a:lnTo>
                  <a:cubicBezTo>
                    <a:pt x="549" y="345"/>
                    <a:pt x="532" y="329"/>
                    <a:pt x="394" y="342"/>
                  </a:cubicBezTo>
                  <a:lnTo>
                    <a:pt x="282" y="353"/>
                  </a:lnTo>
                  <a:lnTo>
                    <a:pt x="287" y="465"/>
                  </a:lnTo>
                  <a:cubicBezTo>
                    <a:pt x="292" y="584"/>
                    <a:pt x="298" y="617"/>
                    <a:pt x="317" y="617"/>
                  </a:cubicBezTo>
                  <a:cubicBezTo>
                    <a:pt x="325" y="617"/>
                    <a:pt x="376" y="603"/>
                    <a:pt x="434" y="5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6" name="Мурманская область"/>
            <p:cNvSpPr>
              <a:spLocks/>
            </p:cNvSpPr>
            <p:nvPr/>
          </p:nvSpPr>
          <p:spPr bwMode="auto">
            <a:xfrm>
              <a:off x="2750863" y="2913655"/>
              <a:ext cx="471403" cy="517248"/>
            </a:xfrm>
            <a:custGeom>
              <a:avLst/>
              <a:gdLst/>
              <a:ahLst/>
              <a:cxnLst>
                <a:cxn ang="0">
                  <a:pos x="911" y="1739"/>
                </a:cxn>
                <a:cxn ang="0">
                  <a:pos x="688" y="1544"/>
                </a:cxn>
                <a:cxn ang="0">
                  <a:pos x="495" y="1004"/>
                </a:cxn>
                <a:cxn ang="0">
                  <a:pos x="432" y="820"/>
                </a:cxn>
                <a:cxn ang="0">
                  <a:pos x="332" y="896"/>
                </a:cxn>
                <a:cxn ang="0">
                  <a:pos x="224" y="977"/>
                </a:cxn>
                <a:cxn ang="0">
                  <a:pos x="194" y="876"/>
                </a:cxn>
                <a:cxn ang="0">
                  <a:pos x="173" y="782"/>
                </a:cxn>
                <a:cxn ang="0">
                  <a:pos x="69" y="705"/>
                </a:cxn>
                <a:cxn ang="0">
                  <a:pos x="29" y="585"/>
                </a:cxn>
                <a:cxn ang="0">
                  <a:pos x="194" y="512"/>
                </a:cxn>
                <a:cxn ang="0">
                  <a:pos x="368" y="390"/>
                </a:cxn>
                <a:cxn ang="0">
                  <a:pos x="471" y="81"/>
                </a:cxn>
                <a:cxn ang="0">
                  <a:pos x="872" y="17"/>
                </a:cxn>
                <a:cxn ang="0">
                  <a:pos x="1162" y="89"/>
                </a:cxn>
                <a:cxn ang="0">
                  <a:pos x="1114" y="129"/>
                </a:cxn>
                <a:cxn ang="0">
                  <a:pos x="1056" y="152"/>
                </a:cxn>
                <a:cxn ang="0">
                  <a:pos x="1180" y="513"/>
                </a:cxn>
                <a:cxn ang="0">
                  <a:pos x="1284" y="865"/>
                </a:cxn>
                <a:cxn ang="0">
                  <a:pos x="1340" y="1160"/>
                </a:cxn>
                <a:cxn ang="0">
                  <a:pos x="1341" y="1561"/>
                </a:cxn>
                <a:cxn ang="0">
                  <a:pos x="1314" y="1721"/>
                </a:cxn>
                <a:cxn ang="0">
                  <a:pos x="1218" y="1747"/>
                </a:cxn>
                <a:cxn ang="0">
                  <a:pos x="911" y="1739"/>
                </a:cxn>
              </a:cxnLst>
              <a:rect l="0" t="0" r="r" b="b"/>
              <a:pathLst>
                <a:path w="1376" h="1784">
                  <a:moveTo>
                    <a:pt x="911" y="1739"/>
                  </a:moveTo>
                  <a:cubicBezTo>
                    <a:pt x="810" y="1697"/>
                    <a:pt x="778" y="1668"/>
                    <a:pt x="688" y="1544"/>
                  </a:cubicBezTo>
                  <a:cubicBezTo>
                    <a:pt x="597" y="1416"/>
                    <a:pt x="528" y="1225"/>
                    <a:pt x="495" y="1004"/>
                  </a:cubicBezTo>
                  <a:cubicBezTo>
                    <a:pt x="469" y="844"/>
                    <a:pt x="463" y="824"/>
                    <a:pt x="432" y="820"/>
                  </a:cubicBezTo>
                  <a:cubicBezTo>
                    <a:pt x="408" y="817"/>
                    <a:pt x="380" y="838"/>
                    <a:pt x="332" y="896"/>
                  </a:cubicBezTo>
                  <a:cubicBezTo>
                    <a:pt x="284" y="952"/>
                    <a:pt x="252" y="977"/>
                    <a:pt x="224" y="977"/>
                  </a:cubicBezTo>
                  <a:cubicBezTo>
                    <a:pt x="173" y="977"/>
                    <a:pt x="164" y="948"/>
                    <a:pt x="194" y="876"/>
                  </a:cubicBezTo>
                  <a:cubicBezTo>
                    <a:pt x="216" y="820"/>
                    <a:pt x="216" y="819"/>
                    <a:pt x="173" y="782"/>
                  </a:cubicBezTo>
                  <a:cubicBezTo>
                    <a:pt x="149" y="761"/>
                    <a:pt x="101" y="726"/>
                    <a:pt x="69" y="705"/>
                  </a:cubicBezTo>
                  <a:cubicBezTo>
                    <a:pt x="5" y="662"/>
                    <a:pt x="0" y="648"/>
                    <a:pt x="29" y="585"/>
                  </a:cubicBezTo>
                  <a:cubicBezTo>
                    <a:pt x="48" y="542"/>
                    <a:pt x="53" y="539"/>
                    <a:pt x="194" y="512"/>
                  </a:cubicBezTo>
                  <a:cubicBezTo>
                    <a:pt x="322" y="488"/>
                    <a:pt x="356" y="464"/>
                    <a:pt x="368" y="390"/>
                  </a:cubicBezTo>
                  <a:cubicBezTo>
                    <a:pt x="408" y="160"/>
                    <a:pt x="428" y="100"/>
                    <a:pt x="471" y="81"/>
                  </a:cubicBezTo>
                  <a:cubicBezTo>
                    <a:pt x="628" y="9"/>
                    <a:pt x="680" y="0"/>
                    <a:pt x="872" y="17"/>
                  </a:cubicBezTo>
                  <a:cubicBezTo>
                    <a:pt x="1157" y="43"/>
                    <a:pt x="1162" y="44"/>
                    <a:pt x="1162" y="89"/>
                  </a:cubicBezTo>
                  <a:cubicBezTo>
                    <a:pt x="1162" y="123"/>
                    <a:pt x="1154" y="129"/>
                    <a:pt x="1114" y="129"/>
                  </a:cubicBezTo>
                  <a:cubicBezTo>
                    <a:pt x="1087" y="129"/>
                    <a:pt x="1061" y="139"/>
                    <a:pt x="1056" y="152"/>
                  </a:cubicBezTo>
                  <a:cubicBezTo>
                    <a:pt x="1040" y="192"/>
                    <a:pt x="1096" y="353"/>
                    <a:pt x="1180" y="513"/>
                  </a:cubicBezTo>
                  <a:cubicBezTo>
                    <a:pt x="1255" y="656"/>
                    <a:pt x="1261" y="676"/>
                    <a:pt x="1284" y="865"/>
                  </a:cubicBezTo>
                  <a:cubicBezTo>
                    <a:pt x="1296" y="974"/>
                    <a:pt x="1322" y="1107"/>
                    <a:pt x="1340" y="1160"/>
                  </a:cubicBezTo>
                  <a:cubicBezTo>
                    <a:pt x="1376" y="1273"/>
                    <a:pt x="1376" y="1350"/>
                    <a:pt x="1341" y="1561"/>
                  </a:cubicBezTo>
                  <a:lnTo>
                    <a:pt x="1314" y="1721"/>
                  </a:lnTo>
                  <a:lnTo>
                    <a:pt x="1218" y="1747"/>
                  </a:lnTo>
                  <a:cubicBezTo>
                    <a:pt x="1090" y="1784"/>
                    <a:pt x="1010" y="1780"/>
                    <a:pt x="911" y="1739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7" name="Ненецкий автономный округ"/>
            <p:cNvSpPr>
              <a:spLocks/>
            </p:cNvSpPr>
            <p:nvPr/>
          </p:nvSpPr>
          <p:spPr bwMode="auto">
            <a:xfrm>
              <a:off x="3271599" y="3361628"/>
              <a:ext cx="1035991" cy="494156"/>
            </a:xfrm>
            <a:custGeom>
              <a:avLst/>
              <a:gdLst/>
              <a:ahLst/>
              <a:cxnLst>
                <a:cxn ang="0">
                  <a:pos x="1957" y="1562"/>
                </a:cxn>
                <a:cxn ang="0">
                  <a:pos x="1354" y="1240"/>
                </a:cxn>
                <a:cxn ang="0">
                  <a:pos x="1067" y="1085"/>
                </a:cxn>
                <a:cxn ang="0">
                  <a:pos x="331" y="1088"/>
                </a:cxn>
                <a:cxn ang="0">
                  <a:pos x="210" y="1071"/>
                </a:cxn>
                <a:cxn ang="0">
                  <a:pos x="96" y="866"/>
                </a:cxn>
                <a:cxn ang="0">
                  <a:pos x="18" y="661"/>
                </a:cxn>
                <a:cxn ang="0">
                  <a:pos x="94" y="613"/>
                </a:cxn>
                <a:cxn ang="0">
                  <a:pos x="147" y="579"/>
                </a:cxn>
                <a:cxn ang="0">
                  <a:pos x="138" y="469"/>
                </a:cxn>
                <a:cxn ang="0">
                  <a:pos x="126" y="360"/>
                </a:cxn>
                <a:cxn ang="0">
                  <a:pos x="195" y="330"/>
                </a:cxn>
                <a:cxn ang="0">
                  <a:pos x="432" y="71"/>
                </a:cxn>
                <a:cxn ang="0">
                  <a:pos x="446" y="16"/>
                </a:cxn>
                <a:cxn ang="0">
                  <a:pos x="578" y="147"/>
                </a:cxn>
                <a:cxn ang="0">
                  <a:pos x="578" y="335"/>
                </a:cxn>
                <a:cxn ang="0">
                  <a:pos x="464" y="335"/>
                </a:cxn>
                <a:cxn ang="0">
                  <a:pos x="312" y="341"/>
                </a:cxn>
                <a:cxn ang="0">
                  <a:pos x="229" y="402"/>
                </a:cxn>
                <a:cxn ang="0">
                  <a:pos x="269" y="707"/>
                </a:cxn>
                <a:cxn ang="0">
                  <a:pos x="480" y="792"/>
                </a:cxn>
                <a:cxn ang="0">
                  <a:pos x="592" y="704"/>
                </a:cxn>
                <a:cxn ang="0">
                  <a:pos x="678" y="616"/>
                </a:cxn>
                <a:cxn ang="0">
                  <a:pos x="1131" y="616"/>
                </a:cxn>
                <a:cxn ang="0">
                  <a:pos x="1590" y="631"/>
                </a:cxn>
                <a:cxn ang="0">
                  <a:pos x="1512" y="695"/>
                </a:cxn>
                <a:cxn ang="0">
                  <a:pos x="1413" y="770"/>
                </a:cxn>
                <a:cxn ang="0">
                  <a:pos x="1560" y="935"/>
                </a:cxn>
                <a:cxn ang="0">
                  <a:pos x="1678" y="917"/>
                </a:cxn>
                <a:cxn ang="0">
                  <a:pos x="1920" y="920"/>
                </a:cxn>
                <a:cxn ang="0">
                  <a:pos x="2122" y="941"/>
                </a:cxn>
                <a:cxn ang="0">
                  <a:pos x="2243" y="931"/>
                </a:cxn>
                <a:cxn ang="0">
                  <a:pos x="2232" y="1005"/>
                </a:cxn>
                <a:cxn ang="0">
                  <a:pos x="2266" y="1098"/>
                </a:cxn>
                <a:cxn ang="0">
                  <a:pos x="2496" y="1071"/>
                </a:cxn>
                <a:cxn ang="0">
                  <a:pos x="2565" y="1024"/>
                </a:cxn>
                <a:cxn ang="0">
                  <a:pos x="2555" y="917"/>
                </a:cxn>
                <a:cxn ang="0">
                  <a:pos x="2571" y="784"/>
                </a:cxn>
                <a:cxn ang="0">
                  <a:pos x="2843" y="899"/>
                </a:cxn>
                <a:cxn ang="0">
                  <a:pos x="2962" y="1018"/>
                </a:cxn>
                <a:cxn ang="0">
                  <a:pos x="3013" y="1098"/>
                </a:cxn>
                <a:cxn ang="0">
                  <a:pos x="2979" y="1144"/>
                </a:cxn>
                <a:cxn ang="0">
                  <a:pos x="2987" y="1315"/>
                </a:cxn>
                <a:cxn ang="0">
                  <a:pos x="3018" y="1427"/>
                </a:cxn>
                <a:cxn ang="0">
                  <a:pos x="2955" y="1418"/>
                </a:cxn>
                <a:cxn ang="0">
                  <a:pos x="2845" y="1464"/>
                </a:cxn>
                <a:cxn ang="0">
                  <a:pos x="2718" y="1546"/>
                </a:cxn>
                <a:cxn ang="0">
                  <a:pos x="2586" y="1615"/>
                </a:cxn>
                <a:cxn ang="0">
                  <a:pos x="2422" y="1695"/>
                </a:cxn>
                <a:cxn ang="0">
                  <a:pos x="2318" y="1719"/>
                </a:cxn>
                <a:cxn ang="0">
                  <a:pos x="1957" y="1562"/>
                </a:cxn>
              </a:cxnLst>
              <a:rect l="0" t="0" r="r" b="b"/>
              <a:pathLst>
                <a:path w="3024" h="1719">
                  <a:moveTo>
                    <a:pt x="1957" y="1562"/>
                  </a:moveTo>
                  <a:cubicBezTo>
                    <a:pt x="1664" y="1432"/>
                    <a:pt x="1560" y="1378"/>
                    <a:pt x="1354" y="1240"/>
                  </a:cubicBezTo>
                  <a:cubicBezTo>
                    <a:pt x="1165" y="1117"/>
                    <a:pt x="1094" y="1079"/>
                    <a:pt x="1067" y="1085"/>
                  </a:cubicBezTo>
                  <a:cubicBezTo>
                    <a:pt x="1035" y="1093"/>
                    <a:pt x="582" y="1095"/>
                    <a:pt x="331" y="1088"/>
                  </a:cubicBezTo>
                  <a:cubicBezTo>
                    <a:pt x="272" y="1087"/>
                    <a:pt x="218" y="1079"/>
                    <a:pt x="210" y="1071"/>
                  </a:cubicBezTo>
                  <a:cubicBezTo>
                    <a:pt x="202" y="1063"/>
                    <a:pt x="150" y="970"/>
                    <a:pt x="96" y="866"/>
                  </a:cubicBezTo>
                  <a:cubicBezTo>
                    <a:pt x="14" y="714"/>
                    <a:pt x="0" y="674"/>
                    <a:pt x="18" y="661"/>
                  </a:cubicBezTo>
                  <a:cubicBezTo>
                    <a:pt x="30" y="653"/>
                    <a:pt x="64" y="632"/>
                    <a:pt x="94" y="613"/>
                  </a:cubicBezTo>
                  <a:lnTo>
                    <a:pt x="147" y="579"/>
                  </a:lnTo>
                  <a:lnTo>
                    <a:pt x="138" y="469"/>
                  </a:lnTo>
                  <a:lnTo>
                    <a:pt x="126" y="360"/>
                  </a:lnTo>
                  <a:lnTo>
                    <a:pt x="195" y="330"/>
                  </a:lnTo>
                  <a:cubicBezTo>
                    <a:pt x="290" y="290"/>
                    <a:pt x="432" y="133"/>
                    <a:pt x="432" y="71"/>
                  </a:cubicBezTo>
                  <a:cubicBezTo>
                    <a:pt x="432" y="47"/>
                    <a:pt x="438" y="21"/>
                    <a:pt x="446" y="16"/>
                  </a:cubicBezTo>
                  <a:cubicBezTo>
                    <a:pt x="472" y="0"/>
                    <a:pt x="547" y="75"/>
                    <a:pt x="578" y="147"/>
                  </a:cubicBezTo>
                  <a:cubicBezTo>
                    <a:pt x="616" y="239"/>
                    <a:pt x="616" y="299"/>
                    <a:pt x="578" y="335"/>
                  </a:cubicBezTo>
                  <a:cubicBezTo>
                    <a:pt x="547" y="362"/>
                    <a:pt x="542" y="362"/>
                    <a:pt x="464" y="335"/>
                  </a:cubicBezTo>
                  <a:cubicBezTo>
                    <a:pt x="386" y="306"/>
                    <a:pt x="384" y="306"/>
                    <a:pt x="312" y="341"/>
                  </a:cubicBezTo>
                  <a:cubicBezTo>
                    <a:pt x="272" y="360"/>
                    <a:pt x="235" y="387"/>
                    <a:pt x="229" y="402"/>
                  </a:cubicBezTo>
                  <a:cubicBezTo>
                    <a:pt x="219" y="429"/>
                    <a:pt x="251" y="679"/>
                    <a:pt x="269" y="707"/>
                  </a:cubicBezTo>
                  <a:cubicBezTo>
                    <a:pt x="282" y="727"/>
                    <a:pt x="443" y="792"/>
                    <a:pt x="480" y="792"/>
                  </a:cubicBezTo>
                  <a:cubicBezTo>
                    <a:pt x="494" y="792"/>
                    <a:pt x="544" y="752"/>
                    <a:pt x="592" y="704"/>
                  </a:cubicBezTo>
                  <a:lnTo>
                    <a:pt x="678" y="616"/>
                  </a:lnTo>
                  <a:lnTo>
                    <a:pt x="1131" y="616"/>
                  </a:lnTo>
                  <a:cubicBezTo>
                    <a:pt x="1382" y="616"/>
                    <a:pt x="1586" y="623"/>
                    <a:pt x="1590" y="631"/>
                  </a:cubicBezTo>
                  <a:cubicBezTo>
                    <a:pt x="1597" y="639"/>
                    <a:pt x="1560" y="667"/>
                    <a:pt x="1512" y="695"/>
                  </a:cubicBezTo>
                  <a:cubicBezTo>
                    <a:pt x="1462" y="722"/>
                    <a:pt x="1419" y="755"/>
                    <a:pt x="1413" y="770"/>
                  </a:cubicBezTo>
                  <a:cubicBezTo>
                    <a:pt x="1403" y="795"/>
                    <a:pt x="1507" y="914"/>
                    <a:pt x="1560" y="935"/>
                  </a:cubicBezTo>
                  <a:cubicBezTo>
                    <a:pt x="1581" y="943"/>
                    <a:pt x="1624" y="936"/>
                    <a:pt x="1678" y="917"/>
                  </a:cubicBezTo>
                  <a:cubicBezTo>
                    <a:pt x="1787" y="880"/>
                    <a:pt x="1819" y="880"/>
                    <a:pt x="1920" y="920"/>
                  </a:cubicBezTo>
                  <a:cubicBezTo>
                    <a:pt x="1986" y="946"/>
                    <a:pt x="2021" y="949"/>
                    <a:pt x="2122" y="941"/>
                  </a:cubicBezTo>
                  <a:lnTo>
                    <a:pt x="2243" y="931"/>
                  </a:lnTo>
                  <a:lnTo>
                    <a:pt x="2232" y="1005"/>
                  </a:lnTo>
                  <a:cubicBezTo>
                    <a:pt x="2221" y="1075"/>
                    <a:pt x="2222" y="1080"/>
                    <a:pt x="2266" y="1098"/>
                  </a:cubicBezTo>
                  <a:cubicBezTo>
                    <a:pt x="2342" y="1130"/>
                    <a:pt x="2421" y="1120"/>
                    <a:pt x="2496" y="1071"/>
                  </a:cubicBezTo>
                  <a:lnTo>
                    <a:pt x="2565" y="1024"/>
                  </a:lnTo>
                  <a:lnTo>
                    <a:pt x="2555" y="917"/>
                  </a:lnTo>
                  <a:cubicBezTo>
                    <a:pt x="2547" y="832"/>
                    <a:pt x="2552" y="803"/>
                    <a:pt x="2571" y="784"/>
                  </a:cubicBezTo>
                  <a:cubicBezTo>
                    <a:pt x="2597" y="757"/>
                    <a:pt x="2594" y="757"/>
                    <a:pt x="2843" y="899"/>
                  </a:cubicBezTo>
                  <a:cubicBezTo>
                    <a:pt x="2882" y="922"/>
                    <a:pt x="2931" y="970"/>
                    <a:pt x="2962" y="1018"/>
                  </a:cubicBezTo>
                  <a:lnTo>
                    <a:pt x="3013" y="1098"/>
                  </a:lnTo>
                  <a:lnTo>
                    <a:pt x="2979" y="1144"/>
                  </a:lnTo>
                  <a:cubicBezTo>
                    <a:pt x="2936" y="1202"/>
                    <a:pt x="2936" y="1195"/>
                    <a:pt x="2987" y="1315"/>
                  </a:cubicBezTo>
                  <a:cubicBezTo>
                    <a:pt x="3010" y="1371"/>
                    <a:pt x="3024" y="1421"/>
                    <a:pt x="3018" y="1427"/>
                  </a:cubicBezTo>
                  <a:cubicBezTo>
                    <a:pt x="3011" y="1434"/>
                    <a:pt x="2984" y="1429"/>
                    <a:pt x="2955" y="1418"/>
                  </a:cubicBezTo>
                  <a:cubicBezTo>
                    <a:pt x="2906" y="1399"/>
                    <a:pt x="2902" y="1400"/>
                    <a:pt x="2845" y="1464"/>
                  </a:cubicBezTo>
                  <a:cubicBezTo>
                    <a:pt x="2803" y="1511"/>
                    <a:pt x="2765" y="1535"/>
                    <a:pt x="2718" y="1546"/>
                  </a:cubicBezTo>
                  <a:cubicBezTo>
                    <a:pt x="2682" y="1554"/>
                    <a:pt x="2622" y="1586"/>
                    <a:pt x="2586" y="1615"/>
                  </a:cubicBezTo>
                  <a:cubicBezTo>
                    <a:pt x="2546" y="1648"/>
                    <a:pt x="2483" y="1679"/>
                    <a:pt x="2422" y="1695"/>
                  </a:cubicBezTo>
                  <a:cubicBezTo>
                    <a:pt x="2368" y="1709"/>
                    <a:pt x="2322" y="1719"/>
                    <a:pt x="2318" y="1719"/>
                  </a:cubicBezTo>
                  <a:cubicBezTo>
                    <a:pt x="2315" y="1719"/>
                    <a:pt x="2152" y="1647"/>
                    <a:pt x="1957" y="1562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8" name="Нижегородская область"/>
            <p:cNvSpPr>
              <a:spLocks/>
            </p:cNvSpPr>
            <p:nvPr/>
          </p:nvSpPr>
          <p:spPr bwMode="auto">
            <a:xfrm>
              <a:off x="2273978" y="4294522"/>
              <a:ext cx="509774" cy="277097"/>
            </a:xfrm>
            <a:custGeom>
              <a:avLst/>
              <a:gdLst/>
              <a:ahLst/>
              <a:cxnLst>
                <a:cxn ang="0">
                  <a:pos x="317" y="889"/>
                </a:cxn>
                <a:cxn ang="0">
                  <a:pos x="269" y="694"/>
                </a:cxn>
                <a:cxn ang="0">
                  <a:pos x="261" y="576"/>
                </a:cxn>
                <a:cxn ang="0">
                  <a:pos x="163" y="547"/>
                </a:cxn>
                <a:cxn ang="0">
                  <a:pos x="18" y="416"/>
                </a:cxn>
                <a:cxn ang="0">
                  <a:pos x="253" y="294"/>
                </a:cxn>
                <a:cxn ang="0">
                  <a:pos x="503" y="145"/>
                </a:cxn>
                <a:cxn ang="0">
                  <a:pos x="607" y="120"/>
                </a:cxn>
                <a:cxn ang="0">
                  <a:pos x="714" y="99"/>
                </a:cxn>
                <a:cxn ang="0">
                  <a:pos x="896" y="49"/>
                </a:cxn>
                <a:cxn ang="0">
                  <a:pos x="1066" y="19"/>
                </a:cxn>
                <a:cxn ang="0">
                  <a:pos x="1175" y="38"/>
                </a:cxn>
                <a:cxn ang="0">
                  <a:pos x="1375" y="181"/>
                </a:cxn>
                <a:cxn ang="0">
                  <a:pos x="1474" y="313"/>
                </a:cxn>
                <a:cxn ang="0">
                  <a:pos x="1319" y="317"/>
                </a:cxn>
                <a:cxn ang="0">
                  <a:pos x="1221" y="389"/>
                </a:cxn>
                <a:cxn ang="0">
                  <a:pos x="1146" y="469"/>
                </a:cxn>
                <a:cxn ang="0">
                  <a:pos x="1103" y="437"/>
                </a:cxn>
                <a:cxn ang="0">
                  <a:pos x="957" y="433"/>
                </a:cxn>
                <a:cxn ang="0">
                  <a:pos x="853" y="462"/>
                </a:cxn>
                <a:cxn ang="0">
                  <a:pos x="848" y="571"/>
                </a:cxn>
                <a:cxn ang="0">
                  <a:pos x="797" y="696"/>
                </a:cxn>
                <a:cxn ang="0">
                  <a:pos x="749" y="797"/>
                </a:cxn>
                <a:cxn ang="0">
                  <a:pos x="707" y="902"/>
                </a:cxn>
                <a:cxn ang="0">
                  <a:pos x="645" y="897"/>
                </a:cxn>
                <a:cxn ang="0">
                  <a:pos x="490" y="918"/>
                </a:cxn>
                <a:cxn ang="0">
                  <a:pos x="373" y="966"/>
                </a:cxn>
                <a:cxn ang="0">
                  <a:pos x="317" y="889"/>
                </a:cxn>
              </a:cxnLst>
              <a:rect l="0" t="0" r="r" b="b"/>
              <a:pathLst>
                <a:path w="1501" h="966">
                  <a:moveTo>
                    <a:pt x="317" y="889"/>
                  </a:moveTo>
                  <a:cubicBezTo>
                    <a:pt x="291" y="838"/>
                    <a:pt x="275" y="776"/>
                    <a:pt x="269" y="694"/>
                  </a:cubicBezTo>
                  <a:lnTo>
                    <a:pt x="261" y="576"/>
                  </a:lnTo>
                  <a:lnTo>
                    <a:pt x="163" y="547"/>
                  </a:lnTo>
                  <a:cubicBezTo>
                    <a:pt x="66" y="518"/>
                    <a:pt x="0" y="461"/>
                    <a:pt x="18" y="416"/>
                  </a:cubicBezTo>
                  <a:cubicBezTo>
                    <a:pt x="23" y="406"/>
                    <a:pt x="128" y="352"/>
                    <a:pt x="253" y="294"/>
                  </a:cubicBezTo>
                  <a:cubicBezTo>
                    <a:pt x="431" y="213"/>
                    <a:pt x="485" y="181"/>
                    <a:pt x="503" y="145"/>
                  </a:cubicBezTo>
                  <a:cubicBezTo>
                    <a:pt x="530" y="96"/>
                    <a:pt x="527" y="96"/>
                    <a:pt x="607" y="120"/>
                  </a:cubicBezTo>
                  <a:cubicBezTo>
                    <a:pt x="663" y="136"/>
                    <a:pt x="671" y="134"/>
                    <a:pt x="714" y="99"/>
                  </a:cubicBezTo>
                  <a:cubicBezTo>
                    <a:pt x="754" y="65"/>
                    <a:pt x="784" y="57"/>
                    <a:pt x="896" y="49"/>
                  </a:cubicBezTo>
                  <a:cubicBezTo>
                    <a:pt x="971" y="45"/>
                    <a:pt x="1047" y="32"/>
                    <a:pt x="1066" y="19"/>
                  </a:cubicBezTo>
                  <a:cubicBezTo>
                    <a:pt x="1098" y="0"/>
                    <a:pt x="1109" y="3"/>
                    <a:pt x="1175" y="38"/>
                  </a:cubicBezTo>
                  <a:cubicBezTo>
                    <a:pt x="1215" y="61"/>
                    <a:pt x="1304" y="125"/>
                    <a:pt x="1375" y="181"/>
                  </a:cubicBezTo>
                  <a:cubicBezTo>
                    <a:pt x="1499" y="278"/>
                    <a:pt x="1501" y="283"/>
                    <a:pt x="1474" y="313"/>
                  </a:cubicBezTo>
                  <a:cubicBezTo>
                    <a:pt x="1447" y="342"/>
                    <a:pt x="1391" y="344"/>
                    <a:pt x="1319" y="317"/>
                  </a:cubicBezTo>
                  <a:cubicBezTo>
                    <a:pt x="1306" y="312"/>
                    <a:pt x="1263" y="344"/>
                    <a:pt x="1221" y="389"/>
                  </a:cubicBezTo>
                  <a:lnTo>
                    <a:pt x="1146" y="469"/>
                  </a:lnTo>
                  <a:lnTo>
                    <a:pt x="1103" y="437"/>
                  </a:lnTo>
                  <a:cubicBezTo>
                    <a:pt x="1063" y="406"/>
                    <a:pt x="1058" y="406"/>
                    <a:pt x="957" y="433"/>
                  </a:cubicBezTo>
                  <a:lnTo>
                    <a:pt x="853" y="462"/>
                  </a:lnTo>
                  <a:lnTo>
                    <a:pt x="848" y="571"/>
                  </a:lnTo>
                  <a:cubicBezTo>
                    <a:pt x="843" y="675"/>
                    <a:pt x="842" y="680"/>
                    <a:pt x="797" y="696"/>
                  </a:cubicBezTo>
                  <a:cubicBezTo>
                    <a:pt x="752" y="712"/>
                    <a:pt x="749" y="718"/>
                    <a:pt x="749" y="797"/>
                  </a:cubicBezTo>
                  <a:cubicBezTo>
                    <a:pt x="749" y="870"/>
                    <a:pt x="744" y="883"/>
                    <a:pt x="707" y="902"/>
                  </a:cubicBezTo>
                  <a:cubicBezTo>
                    <a:pt x="671" y="923"/>
                    <a:pt x="664" y="921"/>
                    <a:pt x="645" y="897"/>
                  </a:cubicBezTo>
                  <a:cubicBezTo>
                    <a:pt x="619" y="861"/>
                    <a:pt x="608" y="862"/>
                    <a:pt x="490" y="918"/>
                  </a:cubicBezTo>
                  <a:cubicBezTo>
                    <a:pt x="435" y="944"/>
                    <a:pt x="381" y="966"/>
                    <a:pt x="373" y="966"/>
                  </a:cubicBezTo>
                  <a:cubicBezTo>
                    <a:pt x="363" y="966"/>
                    <a:pt x="338" y="931"/>
                    <a:pt x="317" y="889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9" name="Новгородская область"/>
            <p:cNvSpPr>
              <a:spLocks/>
            </p:cNvSpPr>
            <p:nvPr/>
          </p:nvSpPr>
          <p:spPr bwMode="auto">
            <a:xfrm>
              <a:off x="1879315" y="3675672"/>
              <a:ext cx="383700" cy="240150"/>
            </a:xfrm>
            <a:custGeom>
              <a:avLst/>
              <a:gdLst/>
              <a:ahLst/>
              <a:cxnLst>
                <a:cxn ang="0">
                  <a:pos x="1046" y="794"/>
                </a:cxn>
                <a:cxn ang="0">
                  <a:pos x="926" y="762"/>
                </a:cxn>
                <a:cxn ang="0">
                  <a:pos x="779" y="678"/>
                </a:cxn>
                <a:cxn ang="0">
                  <a:pos x="686" y="587"/>
                </a:cxn>
                <a:cxn ang="0">
                  <a:pos x="619" y="614"/>
                </a:cxn>
                <a:cxn ang="0">
                  <a:pos x="500" y="661"/>
                </a:cxn>
                <a:cxn ang="0">
                  <a:pos x="396" y="654"/>
                </a:cxn>
                <a:cxn ang="0">
                  <a:pos x="222" y="610"/>
                </a:cxn>
                <a:cxn ang="0">
                  <a:pos x="51" y="542"/>
                </a:cxn>
                <a:cxn ang="0">
                  <a:pos x="0" y="493"/>
                </a:cxn>
                <a:cxn ang="0">
                  <a:pos x="105" y="374"/>
                </a:cxn>
                <a:cxn ang="0">
                  <a:pos x="211" y="258"/>
                </a:cxn>
                <a:cxn ang="0">
                  <a:pos x="192" y="195"/>
                </a:cxn>
                <a:cxn ang="0">
                  <a:pos x="174" y="94"/>
                </a:cxn>
                <a:cxn ang="0">
                  <a:pos x="235" y="46"/>
                </a:cxn>
                <a:cxn ang="0">
                  <a:pos x="344" y="18"/>
                </a:cxn>
                <a:cxn ang="0">
                  <a:pos x="428" y="30"/>
                </a:cxn>
                <a:cxn ang="0">
                  <a:pos x="673" y="74"/>
                </a:cxn>
                <a:cxn ang="0">
                  <a:pos x="782" y="182"/>
                </a:cxn>
                <a:cxn ang="0">
                  <a:pos x="846" y="243"/>
                </a:cxn>
                <a:cxn ang="0">
                  <a:pos x="910" y="243"/>
                </a:cxn>
                <a:cxn ang="0">
                  <a:pos x="976" y="382"/>
                </a:cxn>
                <a:cxn ang="0">
                  <a:pos x="1030" y="638"/>
                </a:cxn>
                <a:cxn ang="0">
                  <a:pos x="1033" y="706"/>
                </a:cxn>
                <a:cxn ang="0">
                  <a:pos x="1094" y="747"/>
                </a:cxn>
                <a:cxn ang="0">
                  <a:pos x="1116" y="798"/>
                </a:cxn>
                <a:cxn ang="0">
                  <a:pos x="1110" y="832"/>
                </a:cxn>
                <a:cxn ang="0">
                  <a:pos x="1046" y="794"/>
                </a:cxn>
              </a:cxnLst>
              <a:rect l="0" t="0" r="r" b="b"/>
              <a:pathLst>
                <a:path w="1120" h="832">
                  <a:moveTo>
                    <a:pt x="1046" y="794"/>
                  </a:moveTo>
                  <a:cubicBezTo>
                    <a:pt x="998" y="763"/>
                    <a:pt x="968" y="755"/>
                    <a:pt x="926" y="762"/>
                  </a:cubicBezTo>
                  <a:cubicBezTo>
                    <a:pt x="875" y="770"/>
                    <a:pt x="862" y="762"/>
                    <a:pt x="779" y="678"/>
                  </a:cubicBezTo>
                  <a:lnTo>
                    <a:pt x="686" y="587"/>
                  </a:lnTo>
                  <a:lnTo>
                    <a:pt x="619" y="614"/>
                  </a:lnTo>
                  <a:cubicBezTo>
                    <a:pt x="580" y="629"/>
                    <a:pt x="528" y="650"/>
                    <a:pt x="500" y="661"/>
                  </a:cubicBezTo>
                  <a:cubicBezTo>
                    <a:pt x="459" y="677"/>
                    <a:pt x="441" y="677"/>
                    <a:pt x="396" y="654"/>
                  </a:cubicBezTo>
                  <a:cubicBezTo>
                    <a:pt x="366" y="642"/>
                    <a:pt x="288" y="621"/>
                    <a:pt x="222" y="610"/>
                  </a:cubicBezTo>
                  <a:cubicBezTo>
                    <a:pt x="126" y="594"/>
                    <a:pt x="91" y="581"/>
                    <a:pt x="51" y="542"/>
                  </a:cubicBezTo>
                  <a:lnTo>
                    <a:pt x="0" y="493"/>
                  </a:lnTo>
                  <a:lnTo>
                    <a:pt x="105" y="374"/>
                  </a:lnTo>
                  <a:lnTo>
                    <a:pt x="211" y="258"/>
                  </a:lnTo>
                  <a:lnTo>
                    <a:pt x="192" y="195"/>
                  </a:lnTo>
                  <a:cubicBezTo>
                    <a:pt x="182" y="163"/>
                    <a:pt x="174" y="117"/>
                    <a:pt x="174" y="94"/>
                  </a:cubicBezTo>
                  <a:cubicBezTo>
                    <a:pt x="174" y="59"/>
                    <a:pt x="182" y="53"/>
                    <a:pt x="235" y="46"/>
                  </a:cubicBezTo>
                  <a:cubicBezTo>
                    <a:pt x="267" y="43"/>
                    <a:pt x="316" y="30"/>
                    <a:pt x="344" y="18"/>
                  </a:cubicBezTo>
                  <a:cubicBezTo>
                    <a:pt x="388" y="0"/>
                    <a:pt x="398" y="0"/>
                    <a:pt x="428" y="30"/>
                  </a:cubicBezTo>
                  <a:cubicBezTo>
                    <a:pt x="472" y="69"/>
                    <a:pt x="582" y="90"/>
                    <a:pt x="673" y="74"/>
                  </a:cubicBezTo>
                  <a:cubicBezTo>
                    <a:pt x="750" y="61"/>
                    <a:pt x="780" y="91"/>
                    <a:pt x="782" y="182"/>
                  </a:cubicBezTo>
                  <a:cubicBezTo>
                    <a:pt x="782" y="242"/>
                    <a:pt x="784" y="243"/>
                    <a:pt x="846" y="243"/>
                  </a:cubicBezTo>
                  <a:lnTo>
                    <a:pt x="910" y="243"/>
                  </a:lnTo>
                  <a:lnTo>
                    <a:pt x="976" y="382"/>
                  </a:lnTo>
                  <a:cubicBezTo>
                    <a:pt x="1059" y="563"/>
                    <a:pt x="1064" y="586"/>
                    <a:pt x="1030" y="638"/>
                  </a:cubicBezTo>
                  <a:cubicBezTo>
                    <a:pt x="1003" y="678"/>
                    <a:pt x="1003" y="682"/>
                    <a:pt x="1033" y="706"/>
                  </a:cubicBezTo>
                  <a:cubicBezTo>
                    <a:pt x="1052" y="720"/>
                    <a:pt x="1078" y="738"/>
                    <a:pt x="1094" y="747"/>
                  </a:cubicBezTo>
                  <a:cubicBezTo>
                    <a:pt x="1110" y="757"/>
                    <a:pt x="1120" y="778"/>
                    <a:pt x="1116" y="798"/>
                  </a:cubicBezTo>
                  <a:lnTo>
                    <a:pt x="1110" y="832"/>
                  </a:lnTo>
                  <a:lnTo>
                    <a:pt x="1046" y="79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0" name="Новосибирская область"/>
            <p:cNvSpPr>
              <a:spLocks/>
            </p:cNvSpPr>
            <p:nvPr/>
          </p:nvSpPr>
          <p:spPr bwMode="auto">
            <a:xfrm>
              <a:off x="4400774" y="5088866"/>
              <a:ext cx="674216" cy="424882"/>
            </a:xfrm>
            <a:custGeom>
              <a:avLst/>
              <a:gdLst/>
              <a:ahLst/>
              <a:cxnLst>
                <a:cxn ang="0">
                  <a:pos x="357" y="6"/>
                </a:cxn>
                <a:cxn ang="0">
                  <a:pos x="354" y="6"/>
                </a:cxn>
                <a:cxn ang="0">
                  <a:pos x="338" y="67"/>
                </a:cxn>
                <a:cxn ang="0">
                  <a:pos x="298" y="158"/>
                </a:cxn>
                <a:cxn ang="0">
                  <a:pos x="256" y="203"/>
                </a:cxn>
                <a:cxn ang="0">
                  <a:pos x="290" y="259"/>
                </a:cxn>
                <a:cxn ang="0">
                  <a:pos x="176" y="373"/>
                </a:cxn>
                <a:cxn ang="0">
                  <a:pos x="71" y="400"/>
                </a:cxn>
                <a:cxn ang="0">
                  <a:pos x="36" y="523"/>
                </a:cxn>
                <a:cxn ang="0">
                  <a:pos x="0" y="645"/>
                </a:cxn>
                <a:cxn ang="0">
                  <a:pos x="55" y="725"/>
                </a:cxn>
                <a:cxn ang="0">
                  <a:pos x="58" y="949"/>
                </a:cxn>
                <a:cxn ang="0">
                  <a:pos x="32" y="1011"/>
                </a:cxn>
                <a:cxn ang="0">
                  <a:pos x="68" y="1003"/>
                </a:cxn>
                <a:cxn ang="0">
                  <a:pos x="183" y="973"/>
                </a:cxn>
                <a:cxn ang="0">
                  <a:pos x="276" y="973"/>
                </a:cxn>
                <a:cxn ang="0">
                  <a:pos x="263" y="1054"/>
                </a:cxn>
                <a:cxn ang="0">
                  <a:pos x="226" y="1139"/>
                </a:cxn>
                <a:cxn ang="0">
                  <a:pos x="327" y="1278"/>
                </a:cxn>
                <a:cxn ang="0">
                  <a:pos x="391" y="1358"/>
                </a:cxn>
                <a:cxn ang="0">
                  <a:pos x="616" y="1302"/>
                </a:cxn>
                <a:cxn ang="0">
                  <a:pos x="960" y="1205"/>
                </a:cxn>
                <a:cxn ang="0">
                  <a:pos x="1128" y="1133"/>
                </a:cxn>
                <a:cxn ang="0">
                  <a:pos x="1216" y="1232"/>
                </a:cxn>
                <a:cxn ang="0">
                  <a:pos x="1364" y="1397"/>
                </a:cxn>
                <a:cxn ang="0">
                  <a:pos x="1423" y="1462"/>
                </a:cxn>
                <a:cxn ang="0">
                  <a:pos x="1504" y="1381"/>
                </a:cxn>
                <a:cxn ang="0">
                  <a:pos x="1586" y="1296"/>
                </a:cxn>
                <a:cxn ang="0">
                  <a:pos x="1730" y="1285"/>
                </a:cxn>
                <a:cxn ang="0">
                  <a:pos x="1968" y="1152"/>
                </a:cxn>
                <a:cxn ang="0">
                  <a:pos x="1904" y="648"/>
                </a:cxn>
                <a:cxn ang="0">
                  <a:pos x="1792" y="686"/>
                </a:cxn>
                <a:cxn ang="0">
                  <a:pos x="1679" y="725"/>
                </a:cxn>
                <a:cxn ang="0">
                  <a:pos x="1640" y="582"/>
                </a:cxn>
                <a:cxn ang="0">
                  <a:pos x="1604" y="445"/>
                </a:cxn>
                <a:cxn ang="0">
                  <a:pos x="1458" y="453"/>
                </a:cxn>
                <a:cxn ang="0">
                  <a:pos x="1303" y="440"/>
                </a:cxn>
                <a:cxn ang="0">
                  <a:pos x="1172" y="397"/>
                </a:cxn>
                <a:cxn ang="0">
                  <a:pos x="1060" y="381"/>
                </a:cxn>
                <a:cxn ang="0">
                  <a:pos x="1004" y="288"/>
                </a:cxn>
                <a:cxn ang="0">
                  <a:pos x="900" y="165"/>
                </a:cxn>
                <a:cxn ang="0">
                  <a:pos x="357" y="6"/>
                </a:cxn>
              </a:cxnLst>
              <a:rect l="0" t="0" r="r" b="b"/>
              <a:pathLst>
                <a:path w="1968" h="1462">
                  <a:moveTo>
                    <a:pt x="357" y="6"/>
                  </a:moveTo>
                  <a:cubicBezTo>
                    <a:pt x="356" y="6"/>
                    <a:pt x="354" y="6"/>
                    <a:pt x="354" y="6"/>
                  </a:cubicBezTo>
                  <a:cubicBezTo>
                    <a:pt x="346" y="11"/>
                    <a:pt x="338" y="40"/>
                    <a:pt x="338" y="67"/>
                  </a:cubicBezTo>
                  <a:cubicBezTo>
                    <a:pt x="338" y="99"/>
                    <a:pt x="324" y="131"/>
                    <a:pt x="298" y="158"/>
                  </a:cubicBezTo>
                  <a:lnTo>
                    <a:pt x="256" y="203"/>
                  </a:lnTo>
                  <a:lnTo>
                    <a:pt x="290" y="259"/>
                  </a:lnTo>
                  <a:cubicBezTo>
                    <a:pt x="330" y="328"/>
                    <a:pt x="322" y="334"/>
                    <a:pt x="176" y="373"/>
                  </a:cubicBezTo>
                  <a:lnTo>
                    <a:pt x="71" y="400"/>
                  </a:lnTo>
                  <a:lnTo>
                    <a:pt x="36" y="523"/>
                  </a:lnTo>
                  <a:lnTo>
                    <a:pt x="0" y="645"/>
                  </a:lnTo>
                  <a:lnTo>
                    <a:pt x="55" y="725"/>
                  </a:lnTo>
                  <a:cubicBezTo>
                    <a:pt x="116" y="809"/>
                    <a:pt x="116" y="817"/>
                    <a:pt x="58" y="949"/>
                  </a:cubicBezTo>
                  <a:lnTo>
                    <a:pt x="32" y="1011"/>
                  </a:lnTo>
                  <a:lnTo>
                    <a:pt x="68" y="1003"/>
                  </a:lnTo>
                  <a:cubicBezTo>
                    <a:pt x="88" y="998"/>
                    <a:pt x="140" y="984"/>
                    <a:pt x="183" y="973"/>
                  </a:cubicBezTo>
                  <a:cubicBezTo>
                    <a:pt x="244" y="955"/>
                    <a:pt x="260" y="957"/>
                    <a:pt x="276" y="973"/>
                  </a:cubicBezTo>
                  <a:cubicBezTo>
                    <a:pt x="292" y="989"/>
                    <a:pt x="292" y="1003"/>
                    <a:pt x="263" y="1054"/>
                  </a:cubicBezTo>
                  <a:cubicBezTo>
                    <a:pt x="242" y="1088"/>
                    <a:pt x="226" y="1128"/>
                    <a:pt x="226" y="1139"/>
                  </a:cubicBezTo>
                  <a:cubicBezTo>
                    <a:pt x="226" y="1150"/>
                    <a:pt x="272" y="1211"/>
                    <a:pt x="327" y="1278"/>
                  </a:cubicBezTo>
                  <a:cubicBezTo>
                    <a:pt x="352" y="1310"/>
                    <a:pt x="373" y="1333"/>
                    <a:pt x="391" y="1358"/>
                  </a:cubicBezTo>
                  <a:cubicBezTo>
                    <a:pt x="463" y="1329"/>
                    <a:pt x="538" y="1315"/>
                    <a:pt x="616" y="1302"/>
                  </a:cubicBezTo>
                  <a:cubicBezTo>
                    <a:pt x="744" y="1281"/>
                    <a:pt x="839" y="1256"/>
                    <a:pt x="960" y="1205"/>
                  </a:cubicBezTo>
                  <a:lnTo>
                    <a:pt x="1128" y="1133"/>
                  </a:lnTo>
                  <a:lnTo>
                    <a:pt x="1216" y="1232"/>
                  </a:lnTo>
                  <a:cubicBezTo>
                    <a:pt x="1264" y="1286"/>
                    <a:pt x="1330" y="1361"/>
                    <a:pt x="1364" y="1397"/>
                  </a:cubicBezTo>
                  <a:lnTo>
                    <a:pt x="1423" y="1462"/>
                  </a:lnTo>
                  <a:lnTo>
                    <a:pt x="1504" y="1381"/>
                  </a:lnTo>
                  <a:lnTo>
                    <a:pt x="1586" y="1296"/>
                  </a:lnTo>
                  <a:lnTo>
                    <a:pt x="1730" y="1285"/>
                  </a:lnTo>
                  <a:cubicBezTo>
                    <a:pt x="1896" y="1272"/>
                    <a:pt x="1968" y="1232"/>
                    <a:pt x="1968" y="1152"/>
                  </a:cubicBezTo>
                  <a:cubicBezTo>
                    <a:pt x="1968" y="1075"/>
                    <a:pt x="1916" y="662"/>
                    <a:pt x="1904" y="648"/>
                  </a:cubicBezTo>
                  <a:cubicBezTo>
                    <a:pt x="1898" y="641"/>
                    <a:pt x="1847" y="657"/>
                    <a:pt x="1792" y="686"/>
                  </a:cubicBezTo>
                  <a:cubicBezTo>
                    <a:pt x="1738" y="713"/>
                    <a:pt x="1687" y="731"/>
                    <a:pt x="1679" y="725"/>
                  </a:cubicBezTo>
                  <a:cubicBezTo>
                    <a:pt x="1671" y="717"/>
                    <a:pt x="1655" y="653"/>
                    <a:pt x="1640" y="582"/>
                  </a:cubicBezTo>
                  <a:cubicBezTo>
                    <a:pt x="1628" y="513"/>
                    <a:pt x="1610" y="451"/>
                    <a:pt x="1604" y="445"/>
                  </a:cubicBezTo>
                  <a:cubicBezTo>
                    <a:pt x="1597" y="438"/>
                    <a:pt x="1532" y="443"/>
                    <a:pt x="1458" y="453"/>
                  </a:cubicBezTo>
                  <a:cubicBezTo>
                    <a:pt x="1338" y="467"/>
                    <a:pt x="1322" y="464"/>
                    <a:pt x="1303" y="440"/>
                  </a:cubicBezTo>
                  <a:cubicBezTo>
                    <a:pt x="1290" y="421"/>
                    <a:pt x="1242" y="408"/>
                    <a:pt x="1172" y="397"/>
                  </a:cubicBezTo>
                  <a:lnTo>
                    <a:pt x="1060" y="381"/>
                  </a:lnTo>
                  <a:lnTo>
                    <a:pt x="1004" y="288"/>
                  </a:lnTo>
                  <a:cubicBezTo>
                    <a:pt x="975" y="238"/>
                    <a:pt x="928" y="184"/>
                    <a:pt x="900" y="165"/>
                  </a:cubicBezTo>
                  <a:cubicBezTo>
                    <a:pt x="845" y="126"/>
                    <a:pt x="405" y="0"/>
                    <a:pt x="357" y="6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1" name="Омская область"/>
            <p:cNvSpPr>
              <a:spLocks/>
            </p:cNvSpPr>
            <p:nvPr/>
          </p:nvSpPr>
          <p:spPr bwMode="auto">
            <a:xfrm>
              <a:off x="4093814" y="4894898"/>
              <a:ext cx="416589" cy="526484"/>
            </a:xfrm>
            <a:custGeom>
              <a:avLst/>
              <a:gdLst/>
              <a:ahLst/>
              <a:cxnLst>
                <a:cxn ang="0">
                  <a:pos x="411" y="1782"/>
                </a:cxn>
                <a:cxn ang="0">
                  <a:pos x="412" y="1710"/>
                </a:cxn>
                <a:cxn ang="0">
                  <a:pos x="283" y="1539"/>
                </a:cxn>
                <a:cxn ang="0">
                  <a:pos x="126" y="1481"/>
                </a:cxn>
                <a:cxn ang="0">
                  <a:pos x="52" y="1462"/>
                </a:cxn>
                <a:cxn ang="0">
                  <a:pos x="19" y="1219"/>
                </a:cxn>
                <a:cxn ang="0">
                  <a:pos x="0" y="1000"/>
                </a:cxn>
                <a:cxn ang="0">
                  <a:pos x="78" y="843"/>
                </a:cxn>
                <a:cxn ang="0">
                  <a:pos x="155" y="686"/>
                </a:cxn>
                <a:cxn ang="0">
                  <a:pos x="347" y="638"/>
                </a:cxn>
                <a:cxn ang="0">
                  <a:pos x="344" y="542"/>
                </a:cxn>
                <a:cxn ang="0">
                  <a:pos x="251" y="336"/>
                </a:cxn>
                <a:cxn ang="0">
                  <a:pos x="182" y="246"/>
                </a:cxn>
                <a:cxn ang="0">
                  <a:pos x="232" y="86"/>
                </a:cxn>
                <a:cxn ang="0">
                  <a:pos x="299" y="3"/>
                </a:cxn>
                <a:cxn ang="0">
                  <a:pos x="337" y="70"/>
                </a:cxn>
                <a:cxn ang="0">
                  <a:pos x="571" y="188"/>
                </a:cxn>
                <a:cxn ang="0">
                  <a:pos x="808" y="222"/>
                </a:cxn>
                <a:cxn ang="0">
                  <a:pos x="1019" y="192"/>
                </a:cxn>
                <a:cxn ang="0">
                  <a:pos x="1097" y="150"/>
                </a:cxn>
                <a:cxn ang="0">
                  <a:pos x="1089" y="208"/>
                </a:cxn>
                <a:cxn ang="0">
                  <a:pos x="1139" y="449"/>
                </a:cxn>
                <a:cxn ang="0">
                  <a:pos x="1152" y="816"/>
                </a:cxn>
                <a:cxn ang="0">
                  <a:pos x="1128" y="921"/>
                </a:cxn>
                <a:cxn ang="0">
                  <a:pos x="1148" y="980"/>
                </a:cxn>
                <a:cxn ang="0">
                  <a:pos x="1052" y="1012"/>
                </a:cxn>
                <a:cxn ang="0">
                  <a:pos x="944" y="1052"/>
                </a:cxn>
                <a:cxn ang="0">
                  <a:pos x="886" y="1203"/>
                </a:cxn>
                <a:cxn ang="0">
                  <a:pos x="848" y="1334"/>
                </a:cxn>
                <a:cxn ang="0">
                  <a:pos x="963" y="1494"/>
                </a:cxn>
                <a:cxn ang="0">
                  <a:pos x="931" y="1576"/>
                </a:cxn>
                <a:cxn ang="0">
                  <a:pos x="904" y="1681"/>
                </a:cxn>
                <a:cxn ang="0">
                  <a:pos x="411" y="1782"/>
                </a:cxn>
              </a:cxnLst>
              <a:rect l="0" t="0" r="r" b="b"/>
              <a:pathLst>
                <a:path w="1222" h="1836">
                  <a:moveTo>
                    <a:pt x="411" y="1782"/>
                  </a:moveTo>
                  <a:cubicBezTo>
                    <a:pt x="406" y="1774"/>
                    <a:pt x="406" y="1742"/>
                    <a:pt x="412" y="1710"/>
                  </a:cubicBezTo>
                  <a:cubicBezTo>
                    <a:pt x="425" y="1641"/>
                    <a:pt x="411" y="1620"/>
                    <a:pt x="283" y="1539"/>
                  </a:cubicBezTo>
                  <a:cubicBezTo>
                    <a:pt x="208" y="1489"/>
                    <a:pt x="174" y="1478"/>
                    <a:pt x="126" y="1481"/>
                  </a:cubicBezTo>
                  <a:cubicBezTo>
                    <a:pt x="84" y="1484"/>
                    <a:pt x="60" y="1478"/>
                    <a:pt x="52" y="1462"/>
                  </a:cubicBezTo>
                  <a:cubicBezTo>
                    <a:pt x="44" y="1449"/>
                    <a:pt x="30" y="1340"/>
                    <a:pt x="19" y="1219"/>
                  </a:cubicBezTo>
                  <a:lnTo>
                    <a:pt x="0" y="1000"/>
                  </a:lnTo>
                  <a:lnTo>
                    <a:pt x="78" y="843"/>
                  </a:lnTo>
                  <a:lnTo>
                    <a:pt x="155" y="686"/>
                  </a:lnTo>
                  <a:lnTo>
                    <a:pt x="347" y="638"/>
                  </a:lnTo>
                  <a:lnTo>
                    <a:pt x="344" y="542"/>
                  </a:lnTo>
                  <a:cubicBezTo>
                    <a:pt x="336" y="385"/>
                    <a:pt x="323" y="355"/>
                    <a:pt x="251" y="336"/>
                  </a:cubicBezTo>
                  <a:cubicBezTo>
                    <a:pt x="190" y="318"/>
                    <a:pt x="187" y="315"/>
                    <a:pt x="182" y="246"/>
                  </a:cubicBezTo>
                  <a:cubicBezTo>
                    <a:pt x="179" y="188"/>
                    <a:pt x="188" y="156"/>
                    <a:pt x="232" y="86"/>
                  </a:cubicBezTo>
                  <a:cubicBezTo>
                    <a:pt x="260" y="38"/>
                    <a:pt x="291" y="0"/>
                    <a:pt x="299" y="3"/>
                  </a:cubicBezTo>
                  <a:cubicBezTo>
                    <a:pt x="308" y="4"/>
                    <a:pt x="324" y="35"/>
                    <a:pt x="337" y="70"/>
                  </a:cubicBezTo>
                  <a:cubicBezTo>
                    <a:pt x="360" y="139"/>
                    <a:pt x="350" y="134"/>
                    <a:pt x="571" y="188"/>
                  </a:cubicBezTo>
                  <a:cubicBezTo>
                    <a:pt x="624" y="201"/>
                    <a:pt x="731" y="216"/>
                    <a:pt x="808" y="222"/>
                  </a:cubicBezTo>
                  <a:cubicBezTo>
                    <a:pt x="940" y="232"/>
                    <a:pt x="953" y="230"/>
                    <a:pt x="1019" y="192"/>
                  </a:cubicBezTo>
                  <a:cubicBezTo>
                    <a:pt x="1057" y="169"/>
                    <a:pt x="1092" y="150"/>
                    <a:pt x="1097" y="150"/>
                  </a:cubicBezTo>
                  <a:cubicBezTo>
                    <a:pt x="1102" y="150"/>
                    <a:pt x="1097" y="176"/>
                    <a:pt x="1089" y="208"/>
                  </a:cubicBezTo>
                  <a:cubicBezTo>
                    <a:pt x="1075" y="257"/>
                    <a:pt x="1081" y="289"/>
                    <a:pt x="1139" y="449"/>
                  </a:cubicBezTo>
                  <a:cubicBezTo>
                    <a:pt x="1219" y="676"/>
                    <a:pt x="1222" y="737"/>
                    <a:pt x="1152" y="816"/>
                  </a:cubicBezTo>
                  <a:cubicBezTo>
                    <a:pt x="1102" y="873"/>
                    <a:pt x="1100" y="875"/>
                    <a:pt x="1128" y="921"/>
                  </a:cubicBezTo>
                  <a:cubicBezTo>
                    <a:pt x="1144" y="948"/>
                    <a:pt x="1152" y="974"/>
                    <a:pt x="1148" y="980"/>
                  </a:cubicBezTo>
                  <a:cubicBezTo>
                    <a:pt x="1144" y="987"/>
                    <a:pt x="1100" y="1001"/>
                    <a:pt x="1052" y="1012"/>
                  </a:cubicBezTo>
                  <a:cubicBezTo>
                    <a:pt x="1003" y="1024"/>
                    <a:pt x="955" y="1041"/>
                    <a:pt x="944" y="1052"/>
                  </a:cubicBezTo>
                  <a:cubicBezTo>
                    <a:pt x="932" y="1064"/>
                    <a:pt x="905" y="1131"/>
                    <a:pt x="886" y="1203"/>
                  </a:cubicBezTo>
                  <a:lnTo>
                    <a:pt x="848" y="1334"/>
                  </a:lnTo>
                  <a:lnTo>
                    <a:pt x="963" y="1494"/>
                  </a:lnTo>
                  <a:lnTo>
                    <a:pt x="931" y="1576"/>
                  </a:lnTo>
                  <a:cubicBezTo>
                    <a:pt x="913" y="1620"/>
                    <a:pt x="900" y="1668"/>
                    <a:pt x="904" y="1681"/>
                  </a:cubicBezTo>
                  <a:cubicBezTo>
                    <a:pt x="913" y="1740"/>
                    <a:pt x="444" y="1836"/>
                    <a:pt x="411" y="1782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2" name="Оренбургская область"/>
            <p:cNvSpPr>
              <a:spLocks/>
            </p:cNvSpPr>
            <p:nvPr/>
          </p:nvSpPr>
          <p:spPr bwMode="auto">
            <a:xfrm>
              <a:off x="2580938" y="4857952"/>
              <a:ext cx="685179" cy="572667"/>
            </a:xfrm>
            <a:custGeom>
              <a:avLst/>
              <a:gdLst/>
              <a:ahLst/>
              <a:cxnLst>
                <a:cxn ang="0">
                  <a:pos x="1761" y="1920"/>
                </a:cxn>
                <a:cxn ang="0">
                  <a:pos x="1641" y="1882"/>
                </a:cxn>
                <a:cxn ang="0">
                  <a:pos x="1480" y="1877"/>
                </a:cxn>
                <a:cxn ang="0">
                  <a:pos x="1406" y="1736"/>
                </a:cxn>
                <a:cxn ang="0">
                  <a:pos x="1184" y="1596"/>
                </a:cxn>
                <a:cxn ang="0">
                  <a:pos x="1025" y="1477"/>
                </a:cxn>
                <a:cxn ang="0">
                  <a:pos x="985" y="1429"/>
                </a:cxn>
                <a:cxn ang="0">
                  <a:pos x="852" y="1456"/>
                </a:cxn>
                <a:cxn ang="0">
                  <a:pos x="699" y="1485"/>
                </a:cxn>
                <a:cxn ang="0">
                  <a:pos x="662" y="1423"/>
                </a:cxn>
                <a:cxn ang="0">
                  <a:pos x="617" y="1324"/>
                </a:cxn>
                <a:cxn ang="0">
                  <a:pos x="553" y="1308"/>
                </a:cxn>
                <a:cxn ang="0">
                  <a:pos x="504" y="1317"/>
                </a:cxn>
                <a:cxn ang="0">
                  <a:pos x="462" y="1160"/>
                </a:cxn>
                <a:cxn ang="0">
                  <a:pos x="420" y="986"/>
                </a:cxn>
                <a:cxn ang="0">
                  <a:pos x="334" y="927"/>
                </a:cxn>
                <a:cxn ang="0">
                  <a:pos x="262" y="816"/>
                </a:cxn>
                <a:cxn ang="0">
                  <a:pos x="126" y="712"/>
                </a:cxn>
                <a:cxn ang="0">
                  <a:pos x="27" y="720"/>
                </a:cxn>
                <a:cxn ang="0">
                  <a:pos x="17" y="669"/>
                </a:cxn>
                <a:cxn ang="0">
                  <a:pos x="70" y="575"/>
                </a:cxn>
                <a:cxn ang="0">
                  <a:pos x="171" y="506"/>
                </a:cxn>
                <a:cxn ang="0">
                  <a:pos x="334" y="397"/>
                </a:cxn>
                <a:cxn ang="0">
                  <a:pos x="595" y="192"/>
                </a:cxn>
                <a:cxn ang="0">
                  <a:pos x="726" y="18"/>
                </a:cxn>
                <a:cxn ang="0">
                  <a:pos x="782" y="72"/>
                </a:cxn>
                <a:cxn ang="0">
                  <a:pos x="840" y="272"/>
                </a:cxn>
                <a:cxn ang="0">
                  <a:pos x="916" y="580"/>
                </a:cxn>
                <a:cxn ang="0">
                  <a:pos x="979" y="842"/>
                </a:cxn>
                <a:cxn ang="0">
                  <a:pos x="1046" y="952"/>
                </a:cxn>
                <a:cxn ang="0">
                  <a:pos x="1118" y="957"/>
                </a:cxn>
                <a:cxn ang="0">
                  <a:pos x="1067" y="1077"/>
                </a:cxn>
                <a:cxn ang="0">
                  <a:pos x="1075" y="1151"/>
                </a:cxn>
                <a:cxn ang="0">
                  <a:pos x="1086" y="1252"/>
                </a:cxn>
                <a:cxn ang="0">
                  <a:pos x="1123" y="1362"/>
                </a:cxn>
                <a:cxn ang="0">
                  <a:pos x="1302" y="1352"/>
                </a:cxn>
                <a:cxn ang="0">
                  <a:pos x="1396" y="1396"/>
                </a:cxn>
                <a:cxn ang="0">
                  <a:pos x="1542" y="1373"/>
                </a:cxn>
                <a:cxn ang="0">
                  <a:pos x="1601" y="1309"/>
                </a:cxn>
                <a:cxn ang="0">
                  <a:pos x="1830" y="1364"/>
                </a:cxn>
                <a:cxn ang="0">
                  <a:pos x="1803" y="1456"/>
                </a:cxn>
                <a:cxn ang="0">
                  <a:pos x="1776" y="1532"/>
                </a:cxn>
                <a:cxn ang="0">
                  <a:pos x="1865" y="1664"/>
                </a:cxn>
                <a:cxn ang="0">
                  <a:pos x="1940" y="1924"/>
                </a:cxn>
                <a:cxn ang="0">
                  <a:pos x="1873" y="1980"/>
                </a:cxn>
                <a:cxn ang="0">
                  <a:pos x="1761" y="1920"/>
                </a:cxn>
              </a:cxnLst>
              <a:rect l="0" t="0" r="r" b="b"/>
              <a:pathLst>
                <a:path w="2001" h="1981">
                  <a:moveTo>
                    <a:pt x="1761" y="1920"/>
                  </a:moveTo>
                  <a:cubicBezTo>
                    <a:pt x="1684" y="1872"/>
                    <a:pt x="1664" y="1866"/>
                    <a:pt x="1641" y="1882"/>
                  </a:cubicBezTo>
                  <a:cubicBezTo>
                    <a:pt x="1558" y="1941"/>
                    <a:pt x="1545" y="1941"/>
                    <a:pt x="1480" y="1877"/>
                  </a:cubicBezTo>
                  <a:cubicBezTo>
                    <a:pt x="1428" y="1829"/>
                    <a:pt x="1414" y="1800"/>
                    <a:pt x="1406" y="1736"/>
                  </a:cubicBezTo>
                  <a:cubicBezTo>
                    <a:pt x="1387" y="1607"/>
                    <a:pt x="1300" y="1551"/>
                    <a:pt x="1184" y="1596"/>
                  </a:cubicBezTo>
                  <a:cubicBezTo>
                    <a:pt x="1139" y="1613"/>
                    <a:pt x="1142" y="1615"/>
                    <a:pt x="1025" y="1477"/>
                  </a:cubicBezTo>
                  <a:lnTo>
                    <a:pt x="985" y="1429"/>
                  </a:lnTo>
                  <a:lnTo>
                    <a:pt x="852" y="1456"/>
                  </a:lnTo>
                  <a:cubicBezTo>
                    <a:pt x="779" y="1472"/>
                    <a:pt x="710" y="1485"/>
                    <a:pt x="699" y="1485"/>
                  </a:cubicBezTo>
                  <a:cubicBezTo>
                    <a:pt x="688" y="1485"/>
                    <a:pt x="672" y="1456"/>
                    <a:pt x="662" y="1423"/>
                  </a:cubicBezTo>
                  <a:cubicBezTo>
                    <a:pt x="654" y="1388"/>
                    <a:pt x="633" y="1344"/>
                    <a:pt x="617" y="1324"/>
                  </a:cubicBezTo>
                  <a:cubicBezTo>
                    <a:pt x="592" y="1293"/>
                    <a:pt x="584" y="1292"/>
                    <a:pt x="553" y="1308"/>
                  </a:cubicBezTo>
                  <a:cubicBezTo>
                    <a:pt x="534" y="1317"/>
                    <a:pt x="512" y="1322"/>
                    <a:pt x="504" y="1317"/>
                  </a:cubicBezTo>
                  <a:cubicBezTo>
                    <a:pt x="496" y="1312"/>
                    <a:pt x="478" y="1242"/>
                    <a:pt x="462" y="1160"/>
                  </a:cubicBezTo>
                  <a:cubicBezTo>
                    <a:pt x="446" y="1079"/>
                    <a:pt x="427" y="1000"/>
                    <a:pt x="420" y="986"/>
                  </a:cubicBezTo>
                  <a:cubicBezTo>
                    <a:pt x="412" y="970"/>
                    <a:pt x="374" y="944"/>
                    <a:pt x="334" y="927"/>
                  </a:cubicBezTo>
                  <a:cubicBezTo>
                    <a:pt x="264" y="895"/>
                    <a:pt x="262" y="893"/>
                    <a:pt x="262" y="816"/>
                  </a:cubicBezTo>
                  <a:cubicBezTo>
                    <a:pt x="262" y="712"/>
                    <a:pt x="246" y="700"/>
                    <a:pt x="126" y="712"/>
                  </a:cubicBezTo>
                  <a:lnTo>
                    <a:pt x="27" y="720"/>
                  </a:lnTo>
                  <a:lnTo>
                    <a:pt x="17" y="669"/>
                  </a:lnTo>
                  <a:cubicBezTo>
                    <a:pt x="1" y="594"/>
                    <a:pt x="0" y="596"/>
                    <a:pt x="70" y="575"/>
                  </a:cubicBezTo>
                  <a:cubicBezTo>
                    <a:pt x="108" y="564"/>
                    <a:pt x="148" y="536"/>
                    <a:pt x="171" y="506"/>
                  </a:cubicBezTo>
                  <a:cubicBezTo>
                    <a:pt x="193" y="476"/>
                    <a:pt x="254" y="436"/>
                    <a:pt x="334" y="397"/>
                  </a:cubicBezTo>
                  <a:cubicBezTo>
                    <a:pt x="444" y="344"/>
                    <a:pt x="480" y="319"/>
                    <a:pt x="595" y="192"/>
                  </a:cubicBezTo>
                  <a:cubicBezTo>
                    <a:pt x="667" y="112"/>
                    <a:pt x="726" y="34"/>
                    <a:pt x="726" y="18"/>
                  </a:cubicBezTo>
                  <a:cubicBezTo>
                    <a:pt x="726" y="0"/>
                    <a:pt x="748" y="21"/>
                    <a:pt x="782" y="72"/>
                  </a:cubicBezTo>
                  <a:cubicBezTo>
                    <a:pt x="833" y="148"/>
                    <a:pt x="838" y="165"/>
                    <a:pt x="840" y="272"/>
                  </a:cubicBezTo>
                  <a:cubicBezTo>
                    <a:pt x="840" y="373"/>
                    <a:pt x="849" y="413"/>
                    <a:pt x="916" y="580"/>
                  </a:cubicBezTo>
                  <a:cubicBezTo>
                    <a:pt x="987" y="752"/>
                    <a:pt x="992" y="775"/>
                    <a:pt x="979" y="842"/>
                  </a:cubicBezTo>
                  <a:cubicBezTo>
                    <a:pt x="960" y="946"/>
                    <a:pt x="969" y="962"/>
                    <a:pt x="1046" y="952"/>
                  </a:cubicBezTo>
                  <a:cubicBezTo>
                    <a:pt x="1081" y="948"/>
                    <a:pt x="1113" y="949"/>
                    <a:pt x="1118" y="957"/>
                  </a:cubicBezTo>
                  <a:cubicBezTo>
                    <a:pt x="1131" y="976"/>
                    <a:pt x="1097" y="1055"/>
                    <a:pt x="1067" y="1077"/>
                  </a:cubicBezTo>
                  <a:cubicBezTo>
                    <a:pt x="1043" y="1095"/>
                    <a:pt x="1044" y="1101"/>
                    <a:pt x="1075" y="1151"/>
                  </a:cubicBezTo>
                  <a:cubicBezTo>
                    <a:pt x="1105" y="1202"/>
                    <a:pt x="1107" y="1210"/>
                    <a:pt x="1086" y="1252"/>
                  </a:cubicBezTo>
                  <a:cubicBezTo>
                    <a:pt x="1046" y="1327"/>
                    <a:pt x="1056" y="1351"/>
                    <a:pt x="1123" y="1362"/>
                  </a:cubicBezTo>
                  <a:cubicBezTo>
                    <a:pt x="1214" y="1378"/>
                    <a:pt x="1267" y="1375"/>
                    <a:pt x="1302" y="1352"/>
                  </a:cubicBezTo>
                  <a:cubicBezTo>
                    <a:pt x="1329" y="1336"/>
                    <a:pt x="1342" y="1341"/>
                    <a:pt x="1396" y="1396"/>
                  </a:cubicBezTo>
                  <a:cubicBezTo>
                    <a:pt x="1472" y="1468"/>
                    <a:pt x="1496" y="1464"/>
                    <a:pt x="1542" y="1373"/>
                  </a:cubicBezTo>
                  <a:cubicBezTo>
                    <a:pt x="1560" y="1338"/>
                    <a:pt x="1587" y="1309"/>
                    <a:pt x="1601" y="1309"/>
                  </a:cubicBezTo>
                  <a:cubicBezTo>
                    <a:pt x="1665" y="1309"/>
                    <a:pt x="1830" y="1348"/>
                    <a:pt x="1830" y="1364"/>
                  </a:cubicBezTo>
                  <a:cubicBezTo>
                    <a:pt x="1830" y="1373"/>
                    <a:pt x="1819" y="1415"/>
                    <a:pt x="1803" y="1456"/>
                  </a:cubicBezTo>
                  <a:lnTo>
                    <a:pt x="1776" y="1532"/>
                  </a:lnTo>
                  <a:lnTo>
                    <a:pt x="1865" y="1664"/>
                  </a:lnTo>
                  <a:cubicBezTo>
                    <a:pt x="2001" y="1871"/>
                    <a:pt x="1998" y="1858"/>
                    <a:pt x="1940" y="1924"/>
                  </a:cubicBezTo>
                  <a:cubicBezTo>
                    <a:pt x="1913" y="1956"/>
                    <a:pt x="1883" y="1981"/>
                    <a:pt x="1873" y="1980"/>
                  </a:cubicBezTo>
                  <a:cubicBezTo>
                    <a:pt x="1862" y="1980"/>
                    <a:pt x="1812" y="1954"/>
                    <a:pt x="1761" y="1920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3" name="Орловская область"/>
            <p:cNvSpPr>
              <a:spLocks/>
            </p:cNvSpPr>
            <p:nvPr/>
          </p:nvSpPr>
          <p:spPr bwMode="auto">
            <a:xfrm>
              <a:off x="1671020" y="4285285"/>
              <a:ext cx="191850" cy="180113"/>
            </a:xfrm>
            <a:custGeom>
              <a:avLst/>
              <a:gdLst/>
              <a:ahLst/>
              <a:cxnLst>
                <a:cxn ang="0">
                  <a:pos x="243" y="606"/>
                </a:cxn>
                <a:cxn ang="0">
                  <a:pos x="210" y="491"/>
                </a:cxn>
                <a:cxn ang="0">
                  <a:pos x="93" y="294"/>
                </a:cxn>
                <a:cxn ang="0">
                  <a:pos x="8" y="172"/>
                </a:cxn>
                <a:cxn ang="0">
                  <a:pos x="136" y="44"/>
                </a:cxn>
                <a:cxn ang="0">
                  <a:pos x="183" y="25"/>
                </a:cxn>
                <a:cxn ang="0">
                  <a:pos x="315" y="19"/>
                </a:cxn>
                <a:cxn ang="0">
                  <a:pos x="427" y="40"/>
                </a:cxn>
                <a:cxn ang="0">
                  <a:pos x="437" y="118"/>
                </a:cxn>
                <a:cxn ang="0">
                  <a:pos x="495" y="248"/>
                </a:cxn>
                <a:cxn ang="0">
                  <a:pos x="480" y="529"/>
                </a:cxn>
                <a:cxn ang="0">
                  <a:pos x="338" y="622"/>
                </a:cxn>
                <a:cxn ang="0">
                  <a:pos x="243" y="606"/>
                </a:cxn>
              </a:cxnLst>
              <a:rect l="0" t="0" r="r" b="b"/>
              <a:pathLst>
                <a:path w="565" h="625">
                  <a:moveTo>
                    <a:pt x="243" y="606"/>
                  </a:moveTo>
                  <a:cubicBezTo>
                    <a:pt x="235" y="595"/>
                    <a:pt x="221" y="542"/>
                    <a:pt x="210" y="491"/>
                  </a:cubicBezTo>
                  <a:cubicBezTo>
                    <a:pt x="194" y="412"/>
                    <a:pt x="176" y="384"/>
                    <a:pt x="93" y="294"/>
                  </a:cubicBezTo>
                  <a:cubicBezTo>
                    <a:pt x="37" y="233"/>
                    <a:pt x="0" y="184"/>
                    <a:pt x="8" y="172"/>
                  </a:cubicBezTo>
                  <a:cubicBezTo>
                    <a:pt x="50" y="97"/>
                    <a:pt x="114" y="35"/>
                    <a:pt x="136" y="44"/>
                  </a:cubicBezTo>
                  <a:cubicBezTo>
                    <a:pt x="151" y="49"/>
                    <a:pt x="170" y="43"/>
                    <a:pt x="183" y="25"/>
                  </a:cubicBezTo>
                  <a:cubicBezTo>
                    <a:pt x="202" y="0"/>
                    <a:pt x="213" y="0"/>
                    <a:pt x="315" y="19"/>
                  </a:cubicBezTo>
                  <a:lnTo>
                    <a:pt x="427" y="40"/>
                  </a:lnTo>
                  <a:lnTo>
                    <a:pt x="437" y="118"/>
                  </a:lnTo>
                  <a:cubicBezTo>
                    <a:pt x="445" y="171"/>
                    <a:pt x="464" y="212"/>
                    <a:pt x="495" y="248"/>
                  </a:cubicBezTo>
                  <a:cubicBezTo>
                    <a:pt x="565" y="328"/>
                    <a:pt x="560" y="417"/>
                    <a:pt x="480" y="529"/>
                  </a:cubicBezTo>
                  <a:cubicBezTo>
                    <a:pt x="423" y="614"/>
                    <a:pt x="418" y="617"/>
                    <a:pt x="338" y="622"/>
                  </a:cubicBezTo>
                  <a:cubicBezTo>
                    <a:pt x="283" y="625"/>
                    <a:pt x="251" y="619"/>
                    <a:pt x="243" y="606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4" name="Пензенская область"/>
            <p:cNvSpPr>
              <a:spLocks/>
            </p:cNvSpPr>
            <p:nvPr/>
          </p:nvSpPr>
          <p:spPr bwMode="auto">
            <a:xfrm>
              <a:off x="2147905" y="4543909"/>
              <a:ext cx="263109" cy="249387"/>
            </a:xfrm>
            <a:custGeom>
              <a:avLst/>
              <a:gdLst/>
              <a:ahLst/>
              <a:cxnLst>
                <a:cxn ang="0">
                  <a:pos x="464" y="816"/>
                </a:cxn>
                <a:cxn ang="0">
                  <a:pos x="165" y="637"/>
                </a:cxn>
                <a:cxn ang="0">
                  <a:pos x="7" y="479"/>
                </a:cxn>
                <a:cxn ang="0">
                  <a:pos x="21" y="439"/>
                </a:cxn>
                <a:cxn ang="0">
                  <a:pos x="42" y="229"/>
                </a:cxn>
                <a:cxn ang="0">
                  <a:pos x="37" y="39"/>
                </a:cxn>
                <a:cxn ang="0">
                  <a:pos x="80" y="23"/>
                </a:cxn>
                <a:cxn ang="0">
                  <a:pos x="391" y="231"/>
                </a:cxn>
                <a:cxn ang="0">
                  <a:pos x="503" y="309"/>
                </a:cxn>
                <a:cxn ang="0">
                  <a:pos x="621" y="327"/>
                </a:cxn>
                <a:cxn ang="0">
                  <a:pos x="770" y="578"/>
                </a:cxn>
                <a:cxn ang="0">
                  <a:pos x="776" y="733"/>
                </a:cxn>
                <a:cxn ang="0">
                  <a:pos x="703" y="797"/>
                </a:cxn>
                <a:cxn ang="0">
                  <a:pos x="621" y="860"/>
                </a:cxn>
                <a:cxn ang="0">
                  <a:pos x="464" y="816"/>
                </a:cxn>
              </a:cxnLst>
              <a:rect l="0" t="0" r="r" b="b"/>
              <a:pathLst>
                <a:path w="776" h="860">
                  <a:moveTo>
                    <a:pt x="464" y="816"/>
                  </a:moveTo>
                  <a:cubicBezTo>
                    <a:pt x="319" y="775"/>
                    <a:pt x="309" y="768"/>
                    <a:pt x="165" y="637"/>
                  </a:cubicBezTo>
                  <a:cubicBezTo>
                    <a:pt x="83" y="562"/>
                    <a:pt x="11" y="490"/>
                    <a:pt x="7" y="479"/>
                  </a:cubicBezTo>
                  <a:cubicBezTo>
                    <a:pt x="0" y="466"/>
                    <a:pt x="8" y="448"/>
                    <a:pt x="21" y="439"/>
                  </a:cubicBezTo>
                  <a:cubicBezTo>
                    <a:pt x="42" y="423"/>
                    <a:pt x="45" y="388"/>
                    <a:pt x="42" y="229"/>
                  </a:cubicBezTo>
                  <a:lnTo>
                    <a:pt x="37" y="39"/>
                  </a:lnTo>
                  <a:lnTo>
                    <a:pt x="80" y="23"/>
                  </a:lnTo>
                  <a:cubicBezTo>
                    <a:pt x="143" y="0"/>
                    <a:pt x="319" y="117"/>
                    <a:pt x="391" y="231"/>
                  </a:cubicBezTo>
                  <a:cubicBezTo>
                    <a:pt x="456" y="332"/>
                    <a:pt x="464" y="338"/>
                    <a:pt x="503" y="309"/>
                  </a:cubicBezTo>
                  <a:cubicBezTo>
                    <a:pt x="528" y="292"/>
                    <a:pt x="544" y="293"/>
                    <a:pt x="621" y="327"/>
                  </a:cubicBezTo>
                  <a:cubicBezTo>
                    <a:pt x="754" y="386"/>
                    <a:pt x="760" y="397"/>
                    <a:pt x="770" y="578"/>
                  </a:cubicBezTo>
                  <a:lnTo>
                    <a:pt x="776" y="733"/>
                  </a:lnTo>
                  <a:lnTo>
                    <a:pt x="703" y="797"/>
                  </a:lnTo>
                  <a:cubicBezTo>
                    <a:pt x="663" y="832"/>
                    <a:pt x="626" y="860"/>
                    <a:pt x="621" y="860"/>
                  </a:cubicBezTo>
                  <a:cubicBezTo>
                    <a:pt x="616" y="860"/>
                    <a:pt x="546" y="839"/>
                    <a:pt x="464" y="816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5" name="Пермский край"/>
            <p:cNvSpPr>
              <a:spLocks/>
            </p:cNvSpPr>
            <p:nvPr/>
          </p:nvSpPr>
          <p:spPr bwMode="auto">
            <a:xfrm>
              <a:off x="3079749" y="4257575"/>
              <a:ext cx="564587" cy="558812"/>
            </a:xfrm>
            <a:custGeom>
              <a:avLst/>
              <a:gdLst/>
              <a:ahLst/>
              <a:cxnLst>
                <a:cxn ang="0">
                  <a:pos x="446" y="1907"/>
                </a:cxn>
                <a:cxn ang="0">
                  <a:pos x="376" y="1808"/>
                </a:cxn>
                <a:cxn ang="0">
                  <a:pos x="320" y="1715"/>
                </a:cxn>
                <a:cxn ang="0">
                  <a:pos x="228" y="1696"/>
                </a:cxn>
                <a:cxn ang="0">
                  <a:pos x="97" y="1627"/>
                </a:cxn>
                <a:cxn ang="0">
                  <a:pos x="9" y="1463"/>
                </a:cxn>
                <a:cxn ang="0">
                  <a:pos x="75" y="1434"/>
                </a:cxn>
                <a:cxn ang="0">
                  <a:pos x="134" y="1387"/>
                </a:cxn>
                <a:cxn ang="0">
                  <a:pos x="198" y="1234"/>
                </a:cxn>
                <a:cxn ang="0">
                  <a:pos x="262" y="1040"/>
                </a:cxn>
                <a:cxn ang="0">
                  <a:pos x="318" y="843"/>
                </a:cxn>
                <a:cxn ang="0">
                  <a:pos x="377" y="760"/>
                </a:cxn>
                <a:cxn ang="0">
                  <a:pos x="379" y="648"/>
                </a:cxn>
                <a:cxn ang="0">
                  <a:pos x="393" y="554"/>
                </a:cxn>
                <a:cxn ang="0">
                  <a:pos x="574" y="384"/>
                </a:cxn>
                <a:cxn ang="0">
                  <a:pos x="494" y="274"/>
                </a:cxn>
                <a:cxn ang="0">
                  <a:pos x="409" y="93"/>
                </a:cxn>
                <a:cxn ang="0">
                  <a:pos x="460" y="2"/>
                </a:cxn>
                <a:cxn ang="0">
                  <a:pos x="561" y="7"/>
                </a:cxn>
                <a:cxn ang="0">
                  <a:pos x="651" y="93"/>
                </a:cxn>
                <a:cxn ang="0">
                  <a:pos x="819" y="207"/>
                </a:cxn>
                <a:cxn ang="0">
                  <a:pos x="950" y="245"/>
                </a:cxn>
                <a:cxn ang="0">
                  <a:pos x="1110" y="216"/>
                </a:cxn>
                <a:cxn ang="0">
                  <a:pos x="1531" y="266"/>
                </a:cxn>
                <a:cxn ang="0">
                  <a:pos x="1654" y="331"/>
                </a:cxn>
                <a:cxn ang="0">
                  <a:pos x="1622" y="411"/>
                </a:cxn>
                <a:cxn ang="0">
                  <a:pos x="1590" y="514"/>
                </a:cxn>
                <a:cxn ang="0">
                  <a:pos x="1262" y="880"/>
                </a:cxn>
                <a:cxn ang="0">
                  <a:pos x="1203" y="899"/>
                </a:cxn>
                <a:cxn ang="0">
                  <a:pos x="1211" y="975"/>
                </a:cxn>
                <a:cxn ang="0">
                  <a:pos x="1248" y="1107"/>
                </a:cxn>
                <a:cxn ang="0">
                  <a:pos x="1249" y="1207"/>
                </a:cxn>
                <a:cxn ang="0">
                  <a:pos x="1222" y="1295"/>
                </a:cxn>
                <a:cxn ang="0">
                  <a:pos x="1131" y="1375"/>
                </a:cxn>
                <a:cxn ang="0">
                  <a:pos x="998" y="1501"/>
                </a:cxn>
                <a:cxn ang="0">
                  <a:pos x="902" y="1530"/>
                </a:cxn>
                <a:cxn ang="0">
                  <a:pos x="808" y="1519"/>
                </a:cxn>
                <a:cxn ang="0">
                  <a:pos x="768" y="1599"/>
                </a:cxn>
                <a:cxn ang="0">
                  <a:pos x="726" y="1679"/>
                </a:cxn>
                <a:cxn ang="0">
                  <a:pos x="635" y="1683"/>
                </a:cxn>
                <a:cxn ang="0">
                  <a:pos x="542" y="1688"/>
                </a:cxn>
                <a:cxn ang="0">
                  <a:pos x="518" y="1799"/>
                </a:cxn>
                <a:cxn ang="0">
                  <a:pos x="446" y="1907"/>
                </a:cxn>
              </a:cxnLst>
              <a:rect l="0" t="0" r="r" b="b"/>
              <a:pathLst>
                <a:path w="1654" h="1931">
                  <a:moveTo>
                    <a:pt x="446" y="1907"/>
                  </a:moveTo>
                  <a:cubicBezTo>
                    <a:pt x="436" y="1901"/>
                    <a:pt x="404" y="1856"/>
                    <a:pt x="376" y="1808"/>
                  </a:cubicBezTo>
                  <a:cubicBezTo>
                    <a:pt x="347" y="1759"/>
                    <a:pt x="321" y="1719"/>
                    <a:pt x="320" y="1715"/>
                  </a:cubicBezTo>
                  <a:cubicBezTo>
                    <a:pt x="316" y="1714"/>
                    <a:pt x="276" y="1704"/>
                    <a:pt x="228" y="1696"/>
                  </a:cubicBezTo>
                  <a:cubicBezTo>
                    <a:pt x="161" y="1683"/>
                    <a:pt x="132" y="1667"/>
                    <a:pt x="97" y="1627"/>
                  </a:cubicBezTo>
                  <a:cubicBezTo>
                    <a:pt x="57" y="1581"/>
                    <a:pt x="0" y="1472"/>
                    <a:pt x="9" y="1463"/>
                  </a:cubicBezTo>
                  <a:cubicBezTo>
                    <a:pt x="12" y="1461"/>
                    <a:pt x="41" y="1448"/>
                    <a:pt x="75" y="1434"/>
                  </a:cubicBezTo>
                  <a:cubicBezTo>
                    <a:pt x="107" y="1421"/>
                    <a:pt x="134" y="1400"/>
                    <a:pt x="134" y="1387"/>
                  </a:cubicBezTo>
                  <a:cubicBezTo>
                    <a:pt x="134" y="1376"/>
                    <a:pt x="163" y="1306"/>
                    <a:pt x="198" y="1234"/>
                  </a:cubicBezTo>
                  <a:cubicBezTo>
                    <a:pt x="238" y="1151"/>
                    <a:pt x="262" y="1079"/>
                    <a:pt x="262" y="1040"/>
                  </a:cubicBezTo>
                  <a:cubicBezTo>
                    <a:pt x="262" y="944"/>
                    <a:pt x="280" y="883"/>
                    <a:pt x="318" y="843"/>
                  </a:cubicBezTo>
                  <a:cubicBezTo>
                    <a:pt x="337" y="824"/>
                    <a:pt x="364" y="786"/>
                    <a:pt x="377" y="760"/>
                  </a:cubicBezTo>
                  <a:cubicBezTo>
                    <a:pt x="400" y="719"/>
                    <a:pt x="400" y="706"/>
                    <a:pt x="379" y="648"/>
                  </a:cubicBezTo>
                  <a:cubicBezTo>
                    <a:pt x="358" y="586"/>
                    <a:pt x="358" y="583"/>
                    <a:pt x="393" y="554"/>
                  </a:cubicBezTo>
                  <a:cubicBezTo>
                    <a:pt x="454" y="506"/>
                    <a:pt x="561" y="403"/>
                    <a:pt x="574" y="384"/>
                  </a:cubicBezTo>
                  <a:cubicBezTo>
                    <a:pt x="579" y="375"/>
                    <a:pt x="544" y="325"/>
                    <a:pt x="494" y="274"/>
                  </a:cubicBezTo>
                  <a:cubicBezTo>
                    <a:pt x="406" y="179"/>
                    <a:pt x="404" y="178"/>
                    <a:pt x="409" y="93"/>
                  </a:cubicBezTo>
                  <a:cubicBezTo>
                    <a:pt x="414" y="11"/>
                    <a:pt x="417" y="8"/>
                    <a:pt x="460" y="2"/>
                  </a:cubicBezTo>
                  <a:cubicBezTo>
                    <a:pt x="486" y="0"/>
                    <a:pt x="531" y="2"/>
                    <a:pt x="561" y="7"/>
                  </a:cubicBezTo>
                  <a:cubicBezTo>
                    <a:pt x="606" y="16"/>
                    <a:pt x="622" y="31"/>
                    <a:pt x="651" y="93"/>
                  </a:cubicBezTo>
                  <a:cubicBezTo>
                    <a:pt x="686" y="165"/>
                    <a:pt x="689" y="168"/>
                    <a:pt x="819" y="207"/>
                  </a:cubicBezTo>
                  <a:lnTo>
                    <a:pt x="950" y="245"/>
                  </a:lnTo>
                  <a:lnTo>
                    <a:pt x="1110" y="216"/>
                  </a:lnTo>
                  <a:cubicBezTo>
                    <a:pt x="1288" y="183"/>
                    <a:pt x="1310" y="186"/>
                    <a:pt x="1531" y="266"/>
                  </a:cubicBezTo>
                  <a:cubicBezTo>
                    <a:pt x="1598" y="290"/>
                    <a:pt x="1654" y="320"/>
                    <a:pt x="1654" y="331"/>
                  </a:cubicBezTo>
                  <a:cubicBezTo>
                    <a:pt x="1654" y="343"/>
                    <a:pt x="1640" y="379"/>
                    <a:pt x="1622" y="411"/>
                  </a:cubicBezTo>
                  <a:cubicBezTo>
                    <a:pt x="1604" y="445"/>
                    <a:pt x="1590" y="490"/>
                    <a:pt x="1590" y="514"/>
                  </a:cubicBezTo>
                  <a:cubicBezTo>
                    <a:pt x="1590" y="587"/>
                    <a:pt x="1358" y="848"/>
                    <a:pt x="1262" y="880"/>
                  </a:cubicBezTo>
                  <a:lnTo>
                    <a:pt x="1203" y="899"/>
                  </a:lnTo>
                  <a:lnTo>
                    <a:pt x="1211" y="975"/>
                  </a:lnTo>
                  <a:cubicBezTo>
                    <a:pt x="1216" y="1016"/>
                    <a:pt x="1232" y="1075"/>
                    <a:pt x="1248" y="1107"/>
                  </a:cubicBezTo>
                  <a:cubicBezTo>
                    <a:pt x="1273" y="1162"/>
                    <a:pt x="1273" y="1168"/>
                    <a:pt x="1249" y="1207"/>
                  </a:cubicBezTo>
                  <a:cubicBezTo>
                    <a:pt x="1235" y="1229"/>
                    <a:pt x="1222" y="1267"/>
                    <a:pt x="1222" y="1295"/>
                  </a:cubicBezTo>
                  <a:cubicBezTo>
                    <a:pt x="1222" y="1338"/>
                    <a:pt x="1214" y="1344"/>
                    <a:pt x="1131" y="1375"/>
                  </a:cubicBezTo>
                  <a:cubicBezTo>
                    <a:pt x="1028" y="1413"/>
                    <a:pt x="998" y="1442"/>
                    <a:pt x="998" y="1501"/>
                  </a:cubicBezTo>
                  <a:cubicBezTo>
                    <a:pt x="998" y="1539"/>
                    <a:pt x="996" y="1539"/>
                    <a:pt x="902" y="1530"/>
                  </a:cubicBezTo>
                  <a:lnTo>
                    <a:pt x="808" y="1519"/>
                  </a:lnTo>
                  <a:lnTo>
                    <a:pt x="768" y="1599"/>
                  </a:lnTo>
                  <a:lnTo>
                    <a:pt x="726" y="1679"/>
                  </a:lnTo>
                  <a:lnTo>
                    <a:pt x="635" y="1683"/>
                  </a:lnTo>
                  <a:lnTo>
                    <a:pt x="542" y="1688"/>
                  </a:lnTo>
                  <a:lnTo>
                    <a:pt x="518" y="1799"/>
                  </a:lnTo>
                  <a:cubicBezTo>
                    <a:pt x="494" y="1907"/>
                    <a:pt x="478" y="1931"/>
                    <a:pt x="446" y="1907"/>
                  </a:cubicBezTo>
                  <a:close/>
                </a:path>
              </a:pathLst>
            </a:custGeom>
            <a:noFill/>
            <a:ln w="3175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6" name="Приморский край"/>
            <p:cNvSpPr>
              <a:spLocks/>
            </p:cNvSpPr>
            <p:nvPr/>
          </p:nvSpPr>
          <p:spPr bwMode="auto">
            <a:xfrm>
              <a:off x="8955845" y="4968791"/>
              <a:ext cx="378219" cy="845146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7" name="Псковская область"/>
            <p:cNvSpPr>
              <a:spLocks/>
            </p:cNvSpPr>
            <p:nvPr/>
          </p:nvSpPr>
          <p:spPr bwMode="auto">
            <a:xfrm>
              <a:off x="1692946" y="3560214"/>
              <a:ext cx="268590" cy="355608"/>
            </a:xfrm>
            <a:custGeom>
              <a:avLst/>
              <a:gdLst/>
              <a:ahLst/>
              <a:cxnLst>
                <a:cxn ang="0">
                  <a:pos x="193" y="1171"/>
                </a:cxn>
                <a:cxn ang="0">
                  <a:pos x="9" y="677"/>
                </a:cxn>
                <a:cxn ang="0">
                  <a:pos x="251" y="267"/>
                </a:cxn>
                <a:cxn ang="0">
                  <a:pos x="324" y="240"/>
                </a:cxn>
                <a:cxn ang="0">
                  <a:pos x="492" y="114"/>
                </a:cxn>
                <a:cxn ang="0">
                  <a:pos x="670" y="0"/>
                </a:cxn>
                <a:cxn ang="0">
                  <a:pos x="776" y="283"/>
                </a:cxn>
                <a:cxn ang="0">
                  <a:pos x="787" y="400"/>
                </a:cxn>
                <a:cxn ang="0">
                  <a:pos x="747" y="400"/>
                </a:cxn>
                <a:cxn ang="0">
                  <a:pos x="675" y="515"/>
                </a:cxn>
                <a:cxn ang="0">
                  <a:pos x="694" y="616"/>
                </a:cxn>
                <a:cxn ang="0">
                  <a:pos x="630" y="728"/>
                </a:cxn>
                <a:cxn ang="0">
                  <a:pos x="400" y="1063"/>
                </a:cxn>
                <a:cxn ang="0">
                  <a:pos x="382" y="1163"/>
                </a:cxn>
                <a:cxn ang="0">
                  <a:pos x="252" y="1232"/>
                </a:cxn>
                <a:cxn ang="0">
                  <a:pos x="193" y="1171"/>
                </a:cxn>
              </a:cxnLst>
              <a:rect l="0" t="0" r="r" b="b"/>
              <a:pathLst>
                <a:path w="787" h="1232">
                  <a:moveTo>
                    <a:pt x="193" y="1171"/>
                  </a:moveTo>
                  <a:cubicBezTo>
                    <a:pt x="123" y="1034"/>
                    <a:pt x="0" y="704"/>
                    <a:pt x="9" y="677"/>
                  </a:cubicBezTo>
                  <a:cubicBezTo>
                    <a:pt x="24" y="635"/>
                    <a:pt x="222" y="301"/>
                    <a:pt x="251" y="267"/>
                  </a:cubicBezTo>
                  <a:cubicBezTo>
                    <a:pt x="264" y="253"/>
                    <a:pt x="297" y="240"/>
                    <a:pt x="324" y="240"/>
                  </a:cubicBezTo>
                  <a:cubicBezTo>
                    <a:pt x="392" y="240"/>
                    <a:pt x="432" y="210"/>
                    <a:pt x="492" y="114"/>
                  </a:cubicBezTo>
                  <a:cubicBezTo>
                    <a:pt x="542" y="37"/>
                    <a:pt x="601" y="0"/>
                    <a:pt x="670" y="0"/>
                  </a:cubicBezTo>
                  <a:cubicBezTo>
                    <a:pt x="708" y="0"/>
                    <a:pt x="763" y="146"/>
                    <a:pt x="776" y="283"/>
                  </a:cubicBezTo>
                  <a:lnTo>
                    <a:pt x="787" y="400"/>
                  </a:lnTo>
                  <a:lnTo>
                    <a:pt x="747" y="400"/>
                  </a:lnTo>
                  <a:cubicBezTo>
                    <a:pt x="688" y="400"/>
                    <a:pt x="665" y="437"/>
                    <a:pt x="675" y="515"/>
                  </a:cubicBezTo>
                  <a:cubicBezTo>
                    <a:pt x="680" y="554"/>
                    <a:pt x="688" y="599"/>
                    <a:pt x="694" y="616"/>
                  </a:cubicBezTo>
                  <a:cubicBezTo>
                    <a:pt x="700" y="639"/>
                    <a:pt x="683" y="669"/>
                    <a:pt x="630" y="728"/>
                  </a:cubicBezTo>
                  <a:cubicBezTo>
                    <a:pt x="435" y="939"/>
                    <a:pt x="417" y="965"/>
                    <a:pt x="400" y="1063"/>
                  </a:cubicBezTo>
                  <a:cubicBezTo>
                    <a:pt x="390" y="1115"/>
                    <a:pt x="382" y="1160"/>
                    <a:pt x="382" y="1163"/>
                  </a:cubicBezTo>
                  <a:cubicBezTo>
                    <a:pt x="382" y="1176"/>
                    <a:pt x="276" y="1232"/>
                    <a:pt x="252" y="1232"/>
                  </a:cubicBezTo>
                  <a:cubicBezTo>
                    <a:pt x="238" y="1232"/>
                    <a:pt x="211" y="1205"/>
                    <a:pt x="193" y="1171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8" name="Республика Адыгея"/>
            <p:cNvSpPr>
              <a:spLocks/>
            </p:cNvSpPr>
            <p:nvPr/>
          </p:nvSpPr>
          <p:spPr bwMode="auto">
            <a:xfrm>
              <a:off x="1232506" y="5088866"/>
              <a:ext cx="115110" cy="170876"/>
            </a:xfrm>
            <a:custGeom>
              <a:avLst/>
              <a:gdLst>
                <a:gd name="T0" fmla="*/ 30 w 21"/>
                <a:gd name="T1" fmla="*/ 556 h 37"/>
                <a:gd name="T2" fmla="*/ 3 w 21"/>
                <a:gd name="T3" fmla="*/ 500 h 37"/>
                <a:gd name="T4" fmla="*/ 35 w 21"/>
                <a:gd name="T5" fmla="*/ 489 h 37"/>
                <a:gd name="T6" fmla="*/ 96 w 21"/>
                <a:gd name="T7" fmla="*/ 473 h 37"/>
                <a:gd name="T8" fmla="*/ 101 w 21"/>
                <a:gd name="T9" fmla="*/ 425 h 37"/>
                <a:gd name="T10" fmla="*/ 142 w 21"/>
                <a:gd name="T11" fmla="*/ 321 h 37"/>
                <a:gd name="T12" fmla="*/ 232 w 21"/>
                <a:gd name="T13" fmla="*/ 200 h 37"/>
                <a:gd name="T14" fmla="*/ 168 w 21"/>
                <a:gd name="T15" fmla="*/ 185 h 37"/>
                <a:gd name="T16" fmla="*/ 22 w 21"/>
                <a:gd name="T17" fmla="*/ 60 h 37"/>
                <a:gd name="T18" fmla="*/ 80 w 21"/>
                <a:gd name="T19" fmla="*/ 46 h 37"/>
                <a:gd name="T20" fmla="*/ 194 w 21"/>
                <a:gd name="T21" fmla="*/ 89 h 37"/>
                <a:gd name="T22" fmla="*/ 282 w 21"/>
                <a:gd name="T23" fmla="*/ 145 h 37"/>
                <a:gd name="T24" fmla="*/ 307 w 21"/>
                <a:gd name="T25" fmla="*/ 435 h 37"/>
                <a:gd name="T26" fmla="*/ 272 w 21"/>
                <a:gd name="T27" fmla="*/ 412 h 37"/>
                <a:gd name="T28" fmla="*/ 234 w 21"/>
                <a:gd name="T29" fmla="*/ 361 h 37"/>
                <a:gd name="T30" fmla="*/ 144 w 21"/>
                <a:gd name="T31" fmla="*/ 481 h 37"/>
                <a:gd name="T32" fmla="*/ 62 w 21"/>
                <a:gd name="T33" fmla="*/ 601 h 37"/>
                <a:gd name="T34" fmla="*/ 30 w 21"/>
                <a:gd name="T35" fmla="*/ 556 h 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"/>
                <a:gd name="T55" fmla="*/ 0 h 37"/>
                <a:gd name="T56" fmla="*/ 330 w 21"/>
                <a:gd name="T57" fmla="*/ 601 h 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" h="37">
                  <a:moveTo>
                    <a:pt x="2" y="34"/>
                  </a:moveTo>
                  <a:cubicBezTo>
                    <a:pt x="1" y="33"/>
                    <a:pt x="0" y="31"/>
                    <a:pt x="0" y="31"/>
                  </a:cubicBezTo>
                  <a:cubicBezTo>
                    <a:pt x="0" y="30"/>
                    <a:pt x="1" y="30"/>
                    <a:pt x="2" y="30"/>
                  </a:cubicBezTo>
                  <a:cubicBezTo>
                    <a:pt x="4" y="30"/>
                    <a:pt x="5" y="30"/>
                    <a:pt x="6" y="29"/>
                  </a:cubicBezTo>
                  <a:cubicBezTo>
                    <a:pt x="7" y="28"/>
                    <a:pt x="7" y="28"/>
                    <a:pt x="6" y="26"/>
                  </a:cubicBezTo>
                  <a:cubicBezTo>
                    <a:pt x="4" y="23"/>
                    <a:pt x="5" y="22"/>
                    <a:pt x="9" y="20"/>
                  </a:cubicBezTo>
                  <a:cubicBezTo>
                    <a:pt x="13" y="18"/>
                    <a:pt x="16" y="14"/>
                    <a:pt x="15" y="12"/>
                  </a:cubicBezTo>
                  <a:cubicBezTo>
                    <a:pt x="14" y="12"/>
                    <a:pt x="13" y="11"/>
                    <a:pt x="11" y="11"/>
                  </a:cubicBezTo>
                  <a:cubicBezTo>
                    <a:pt x="7" y="11"/>
                    <a:pt x="2" y="8"/>
                    <a:pt x="1" y="4"/>
                  </a:cubicBezTo>
                  <a:cubicBezTo>
                    <a:pt x="1" y="0"/>
                    <a:pt x="2" y="0"/>
                    <a:pt x="5" y="3"/>
                  </a:cubicBezTo>
                  <a:cubicBezTo>
                    <a:pt x="7" y="5"/>
                    <a:pt x="9" y="5"/>
                    <a:pt x="12" y="5"/>
                  </a:cubicBezTo>
                  <a:cubicBezTo>
                    <a:pt x="16" y="5"/>
                    <a:pt x="16" y="6"/>
                    <a:pt x="18" y="9"/>
                  </a:cubicBezTo>
                  <a:cubicBezTo>
                    <a:pt x="20" y="14"/>
                    <a:pt x="21" y="24"/>
                    <a:pt x="20" y="27"/>
                  </a:cubicBezTo>
                  <a:cubicBezTo>
                    <a:pt x="19" y="28"/>
                    <a:pt x="18" y="28"/>
                    <a:pt x="17" y="25"/>
                  </a:cubicBezTo>
                  <a:cubicBezTo>
                    <a:pt x="17" y="24"/>
                    <a:pt x="16" y="22"/>
                    <a:pt x="15" y="22"/>
                  </a:cubicBezTo>
                  <a:cubicBezTo>
                    <a:pt x="14" y="22"/>
                    <a:pt x="12" y="25"/>
                    <a:pt x="9" y="30"/>
                  </a:cubicBezTo>
                  <a:cubicBezTo>
                    <a:pt x="7" y="34"/>
                    <a:pt x="4" y="37"/>
                    <a:pt x="4" y="37"/>
                  </a:cubicBezTo>
                  <a:cubicBezTo>
                    <a:pt x="4" y="37"/>
                    <a:pt x="3" y="36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9" name="Республика Алтай"/>
            <p:cNvSpPr>
              <a:spLocks/>
            </p:cNvSpPr>
            <p:nvPr/>
          </p:nvSpPr>
          <p:spPr bwMode="auto">
            <a:xfrm>
              <a:off x="4981806" y="5643060"/>
              <a:ext cx="433033" cy="350990"/>
            </a:xfrm>
            <a:custGeom>
              <a:avLst/>
              <a:gdLst/>
              <a:ahLst/>
              <a:cxnLst>
                <a:cxn ang="0">
                  <a:pos x="760" y="1204"/>
                </a:cxn>
                <a:cxn ang="0">
                  <a:pos x="660" y="1124"/>
                </a:cxn>
                <a:cxn ang="0">
                  <a:pos x="604" y="1024"/>
                </a:cxn>
                <a:cxn ang="0">
                  <a:pos x="508" y="1001"/>
                </a:cxn>
                <a:cxn ang="0">
                  <a:pos x="260" y="1011"/>
                </a:cxn>
                <a:cxn ang="0">
                  <a:pos x="14" y="684"/>
                </a:cxn>
                <a:cxn ang="0">
                  <a:pos x="60" y="673"/>
                </a:cxn>
                <a:cxn ang="0">
                  <a:pos x="120" y="608"/>
                </a:cxn>
                <a:cxn ang="0">
                  <a:pos x="115" y="528"/>
                </a:cxn>
                <a:cxn ang="0">
                  <a:pos x="169" y="428"/>
                </a:cxn>
                <a:cxn ang="0">
                  <a:pos x="371" y="289"/>
                </a:cxn>
                <a:cxn ang="0">
                  <a:pos x="552" y="208"/>
                </a:cxn>
                <a:cxn ang="0">
                  <a:pos x="652" y="121"/>
                </a:cxn>
                <a:cxn ang="0">
                  <a:pos x="819" y="32"/>
                </a:cxn>
                <a:cxn ang="0">
                  <a:pos x="961" y="72"/>
                </a:cxn>
                <a:cxn ang="0">
                  <a:pos x="913" y="177"/>
                </a:cxn>
                <a:cxn ang="0">
                  <a:pos x="872" y="328"/>
                </a:cxn>
                <a:cxn ang="0">
                  <a:pos x="876" y="440"/>
                </a:cxn>
                <a:cxn ang="0">
                  <a:pos x="947" y="460"/>
                </a:cxn>
                <a:cxn ang="0">
                  <a:pos x="1052" y="457"/>
                </a:cxn>
                <a:cxn ang="0">
                  <a:pos x="1137" y="542"/>
                </a:cxn>
                <a:cxn ang="0">
                  <a:pos x="1222" y="708"/>
                </a:cxn>
                <a:cxn ang="0">
                  <a:pos x="1259" y="769"/>
                </a:cxn>
                <a:cxn ang="0">
                  <a:pos x="1214" y="816"/>
                </a:cxn>
                <a:cxn ang="0">
                  <a:pos x="1168" y="864"/>
                </a:cxn>
                <a:cxn ang="0">
                  <a:pos x="1217" y="920"/>
                </a:cxn>
                <a:cxn ang="0">
                  <a:pos x="1232" y="1028"/>
                </a:cxn>
                <a:cxn ang="0">
                  <a:pos x="1078" y="1067"/>
                </a:cxn>
                <a:cxn ang="0">
                  <a:pos x="896" y="1156"/>
                </a:cxn>
                <a:cxn ang="0">
                  <a:pos x="830" y="1214"/>
                </a:cxn>
                <a:cxn ang="0">
                  <a:pos x="760" y="1204"/>
                </a:cxn>
              </a:cxnLst>
              <a:rect l="0" t="0" r="r" b="b"/>
              <a:pathLst>
                <a:path w="1270" h="1216">
                  <a:moveTo>
                    <a:pt x="760" y="1204"/>
                  </a:moveTo>
                  <a:cubicBezTo>
                    <a:pt x="716" y="1200"/>
                    <a:pt x="697" y="1184"/>
                    <a:pt x="660" y="1124"/>
                  </a:cubicBezTo>
                  <a:cubicBezTo>
                    <a:pt x="633" y="1084"/>
                    <a:pt x="609" y="1038"/>
                    <a:pt x="604" y="1024"/>
                  </a:cubicBezTo>
                  <a:cubicBezTo>
                    <a:pt x="592" y="984"/>
                    <a:pt x="558" y="976"/>
                    <a:pt x="508" y="1001"/>
                  </a:cubicBezTo>
                  <a:cubicBezTo>
                    <a:pt x="464" y="1025"/>
                    <a:pt x="331" y="1030"/>
                    <a:pt x="260" y="1011"/>
                  </a:cubicBezTo>
                  <a:cubicBezTo>
                    <a:pt x="219" y="1000"/>
                    <a:pt x="0" y="708"/>
                    <a:pt x="14" y="684"/>
                  </a:cubicBezTo>
                  <a:cubicBezTo>
                    <a:pt x="19" y="678"/>
                    <a:pt x="40" y="673"/>
                    <a:pt x="60" y="673"/>
                  </a:cubicBezTo>
                  <a:cubicBezTo>
                    <a:pt x="92" y="673"/>
                    <a:pt x="104" y="660"/>
                    <a:pt x="120" y="608"/>
                  </a:cubicBezTo>
                  <a:cubicBezTo>
                    <a:pt x="136" y="552"/>
                    <a:pt x="136" y="539"/>
                    <a:pt x="115" y="528"/>
                  </a:cubicBezTo>
                  <a:cubicBezTo>
                    <a:pt x="27" y="476"/>
                    <a:pt x="28" y="475"/>
                    <a:pt x="169" y="428"/>
                  </a:cubicBezTo>
                  <a:cubicBezTo>
                    <a:pt x="300" y="385"/>
                    <a:pt x="307" y="380"/>
                    <a:pt x="371" y="289"/>
                  </a:cubicBezTo>
                  <a:cubicBezTo>
                    <a:pt x="441" y="188"/>
                    <a:pt x="452" y="184"/>
                    <a:pt x="552" y="208"/>
                  </a:cubicBezTo>
                  <a:cubicBezTo>
                    <a:pt x="622" y="224"/>
                    <a:pt x="635" y="212"/>
                    <a:pt x="652" y="121"/>
                  </a:cubicBezTo>
                  <a:cubicBezTo>
                    <a:pt x="673" y="1"/>
                    <a:pt x="675" y="0"/>
                    <a:pt x="819" y="32"/>
                  </a:cubicBezTo>
                  <a:cubicBezTo>
                    <a:pt x="888" y="48"/>
                    <a:pt x="952" y="65"/>
                    <a:pt x="961" y="72"/>
                  </a:cubicBezTo>
                  <a:cubicBezTo>
                    <a:pt x="987" y="86"/>
                    <a:pt x="966" y="131"/>
                    <a:pt x="913" y="177"/>
                  </a:cubicBezTo>
                  <a:cubicBezTo>
                    <a:pt x="868" y="214"/>
                    <a:pt x="867" y="222"/>
                    <a:pt x="872" y="328"/>
                  </a:cubicBezTo>
                  <a:lnTo>
                    <a:pt x="876" y="440"/>
                  </a:lnTo>
                  <a:lnTo>
                    <a:pt x="947" y="460"/>
                  </a:lnTo>
                  <a:cubicBezTo>
                    <a:pt x="1008" y="476"/>
                    <a:pt x="1024" y="476"/>
                    <a:pt x="1052" y="457"/>
                  </a:cubicBezTo>
                  <a:cubicBezTo>
                    <a:pt x="1086" y="436"/>
                    <a:pt x="1089" y="440"/>
                    <a:pt x="1137" y="542"/>
                  </a:cubicBezTo>
                  <a:cubicBezTo>
                    <a:pt x="1164" y="601"/>
                    <a:pt x="1203" y="676"/>
                    <a:pt x="1222" y="708"/>
                  </a:cubicBezTo>
                  <a:lnTo>
                    <a:pt x="1259" y="769"/>
                  </a:lnTo>
                  <a:lnTo>
                    <a:pt x="1214" y="816"/>
                  </a:lnTo>
                  <a:lnTo>
                    <a:pt x="1168" y="864"/>
                  </a:lnTo>
                  <a:lnTo>
                    <a:pt x="1217" y="920"/>
                  </a:lnTo>
                  <a:cubicBezTo>
                    <a:pt x="1265" y="974"/>
                    <a:pt x="1270" y="1016"/>
                    <a:pt x="1232" y="1028"/>
                  </a:cubicBezTo>
                  <a:cubicBezTo>
                    <a:pt x="1220" y="1033"/>
                    <a:pt x="1152" y="1049"/>
                    <a:pt x="1078" y="1067"/>
                  </a:cubicBezTo>
                  <a:cubicBezTo>
                    <a:pt x="960" y="1094"/>
                    <a:pt x="939" y="1104"/>
                    <a:pt x="896" y="1156"/>
                  </a:cubicBezTo>
                  <a:cubicBezTo>
                    <a:pt x="868" y="1190"/>
                    <a:pt x="840" y="1216"/>
                    <a:pt x="830" y="1214"/>
                  </a:cubicBezTo>
                  <a:cubicBezTo>
                    <a:pt x="820" y="1212"/>
                    <a:pt x="788" y="1209"/>
                    <a:pt x="760" y="1204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0" name="Республика Башкортостан"/>
            <p:cNvSpPr>
              <a:spLocks/>
            </p:cNvSpPr>
            <p:nvPr/>
          </p:nvSpPr>
          <p:spPr bwMode="auto">
            <a:xfrm>
              <a:off x="2882417" y="4724022"/>
              <a:ext cx="482366" cy="535721"/>
            </a:xfrm>
            <a:custGeom>
              <a:avLst/>
              <a:gdLst/>
              <a:ahLst/>
              <a:cxnLst>
                <a:cxn ang="0">
                  <a:pos x="507" y="1803"/>
                </a:cxn>
                <a:cxn ang="0">
                  <a:pos x="406" y="1771"/>
                </a:cxn>
                <a:cxn ang="0">
                  <a:pos x="237" y="1781"/>
                </a:cxn>
                <a:cxn ang="0">
                  <a:pos x="245" y="1717"/>
                </a:cxn>
                <a:cxn ang="0">
                  <a:pos x="246" y="1627"/>
                </a:cxn>
                <a:cxn ang="0">
                  <a:pos x="259" y="1505"/>
                </a:cxn>
                <a:cxn ang="0">
                  <a:pos x="210" y="1374"/>
                </a:cxn>
                <a:cxn ang="0">
                  <a:pos x="131" y="1374"/>
                </a:cxn>
                <a:cxn ang="0">
                  <a:pos x="139" y="1289"/>
                </a:cxn>
                <a:cxn ang="0">
                  <a:pos x="74" y="1032"/>
                </a:cxn>
                <a:cxn ang="0">
                  <a:pos x="0" y="765"/>
                </a:cxn>
                <a:cxn ang="0">
                  <a:pos x="75" y="557"/>
                </a:cxn>
                <a:cxn ang="0">
                  <a:pos x="160" y="369"/>
                </a:cxn>
                <a:cxn ang="0">
                  <a:pos x="168" y="294"/>
                </a:cxn>
                <a:cxn ang="0">
                  <a:pos x="288" y="257"/>
                </a:cxn>
                <a:cxn ang="0">
                  <a:pos x="418" y="152"/>
                </a:cxn>
                <a:cxn ang="0">
                  <a:pos x="507" y="37"/>
                </a:cxn>
                <a:cxn ang="0">
                  <a:pos x="606" y="0"/>
                </a:cxn>
                <a:cxn ang="0">
                  <a:pos x="646" y="53"/>
                </a:cxn>
                <a:cxn ang="0">
                  <a:pos x="766" y="117"/>
                </a:cxn>
                <a:cxn ang="0">
                  <a:pos x="944" y="275"/>
                </a:cxn>
                <a:cxn ang="0">
                  <a:pos x="1008" y="336"/>
                </a:cxn>
                <a:cxn ang="0">
                  <a:pos x="1080" y="381"/>
                </a:cxn>
                <a:cxn ang="0">
                  <a:pos x="1360" y="521"/>
                </a:cxn>
                <a:cxn ang="0">
                  <a:pos x="1362" y="646"/>
                </a:cxn>
                <a:cxn ang="0">
                  <a:pos x="1333" y="726"/>
                </a:cxn>
                <a:cxn ang="0">
                  <a:pos x="1242" y="731"/>
                </a:cxn>
                <a:cxn ang="0">
                  <a:pos x="1016" y="638"/>
                </a:cxn>
                <a:cxn ang="0">
                  <a:pos x="965" y="606"/>
                </a:cxn>
                <a:cxn ang="0">
                  <a:pos x="768" y="750"/>
                </a:cxn>
                <a:cxn ang="0">
                  <a:pos x="878" y="981"/>
                </a:cxn>
                <a:cxn ang="0">
                  <a:pos x="1203" y="1035"/>
                </a:cxn>
                <a:cxn ang="0">
                  <a:pos x="1290" y="1041"/>
                </a:cxn>
                <a:cxn ang="0">
                  <a:pos x="1258" y="1125"/>
                </a:cxn>
                <a:cxn ang="0">
                  <a:pos x="1168" y="1179"/>
                </a:cxn>
                <a:cxn ang="0">
                  <a:pos x="1083" y="1171"/>
                </a:cxn>
                <a:cxn ang="0">
                  <a:pos x="880" y="1358"/>
                </a:cxn>
                <a:cxn ang="0">
                  <a:pos x="806" y="1550"/>
                </a:cxn>
                <a:cxn ang="0">
                  <a:pos x="699" y="1729"/>
                </a:cxn>
                <a:cxn ang="0">
                  <a:pos x="632" y="1793"/>
                </a:cxn>
                <a:cxn ang="0">
                  <a:pos x="584" y="1853"/>
                </a:cxn>
                <a:cxn ang="0">
                  <a:pos x="507" y="1803"/>
                </a:cxn>
              </a:cxnLst>
              <a:rect l="0" t="0" r="r" b="b"/>
              <a:pathLst>
                <a:path w="1400" h="1854">
                  <a:moveTo>
                    <a:pt x="507" y="1803"/>
                  </a:moveTo>
                  <a:cubicBezTo>
                    <a:pt x="454" y="1760"/>
                    <a:pt x="442" y="1755"/>
                    <a:pt x="406" y="1771"/>
                  </a:cubicBezTo>
                  <a:cubicBezTo>
                    <a:pt x="365" y="1790"/>
                    <a:pt x="253" y="1797"/>
                    <a:pt x="237" y="1781"/>
                  </a:cubicBezTo>
                  <a:cubicBezTo>
                    <a:pt x="232" y="1776"/>
                    <a:pt x="235" y="1747"/>
                    <a:pt x="245" y="1717"/>
                  </a:cubicBezTo>
                  <a:cubicBezTo>
                    <a:pt x="256" y="1681"/>
                    <a:pt x="256" y="1651"/>
                    <a:pt x="246" y="1627"/>
                  </a:cubicBezTo>
                  <a:cubicBezTo>
                    <a:pt x="235" y="1601"/>
                    <a:pt x="238" y="1568"/>
                    <a:pt x="259" y="1505"/>
                  </a:cubicBezTo>
                  <a:cubicBezTo>
                    <a:pt x="301" y="1377"/>
                    <a:pt x="301" y="1374"/>
                    <a:pt x="210" y="1374"/>
                  </a:cubicBezTo>
                  <a:lnTo>
                    <a:pt x="131" y="1374"/>
                  </a:lnTo>
                  <a:lnTo>
                    <a:pt x="139" y="1289"/>
                  </a:lnTo>
                  <a:cubicBezTo>
                    <a:pt x="147" y="1214"/>
                    <a:pt x="139" y="1185"/>
                    <a:pt x="74" y="1032"/>
                  </a:cubicBezTo>
                  <a:cubicBezTo>
                    <a:pt x="14" y="891"/>
                    <a:pt x="0" y="841"/>
                    <a:pt x="0" y="765"/>
                  </a:cubicBezTo>
                  <a:cubicBezTo>
                    <a:pt x="0" y="678"/>
                    <a:pt x="6" y="659"/>
                    <a:pt x="75" y="557"/>
                  </a:cubicBezTo>
                  <a:cubicBezTo>
                    <a:pt x="128" y="477"/>
                    <a:pt x="154" y="421"/>
                    <a:pt x="160" y="369"/>
                  </a:cubicBezTo>
                  <a:lnTo>
                    <a:pt x="168" y="294"/>
                  </a:lnTo>
                  <a:lnTo>
                    <a:pt x="288" y="257"/>
                  </a:lnTo>
                  <a:cubicBezTo>
                    <a:pt x="432" y="213"/>
                    <a:pt x="445" y="203"/>
                    <a:pt x="418" y="152"/>
                  </a:cubicBezTo>
                  <a:cubicBezTo>
                    <a:pt x="386" y="94"/>
                    <a:pt x="400" y="78"/>
                    <a:pt x="507" y="37"/>
                  </a:cubicBezTo>
                  <a:lnTo>
                    <a:pt x="606" y="0"/>
                  </a:lnTo>
                  <a:lnTo>
                    <a:pt x="646" y="53"/>
                  </a:lnTo>
                  <a:cubicBezTo>
                    <a:pt x="678" y="96"/>
                    <a:pt x="701" y="107"/>
                    <a:pt x="766" y="117"/>
                  </a:cubicBezTo>
                  <a:cubicBezTo>
                    <a:pt x="851" y="128"/>
                    <a:pt x="886" y="160"/>
                    <a:pt x="944" y="275"/>
                  </a:cubicBezTo>
                  <a:cubicBezTo>
                    <a:pt x="957" y="301"/>
                    <a:pt x="986" y="328"/>
                    <a:pt x="1008" y="336"/>
                  </a:cubicBezTo>
                  <a:cubicBezTo>
                    <a:pt x="1030" y="345"/>
                    <a:pt x="1062" y="365"/>
                    <a:pt x="1080" y="381"/>
                  </a:cubicBezTo>
                  <a:cubicBezTo>
                    <a:pt x="1141" y="435"/>
                    <a:pt x="1328" y="529"/>
                    <a:pt x="1360" y="521"/>
                  </a:cubicBezTo>
                  <a:cubicBezTo>
                    <a:pt x="1400" y="510"/>
                    <a:pt x="1400" y="536"/>
                    <a:pt x="1362" y="646"/>
                  </a:cubicBezTo>
                  <a:lnTo>
                    <a:pt x="1333" y="726"/>
                  </a:lnTo>
                  <a:lnTo>
                    <a:pt x="1242" y="731"/>
                  </a:lnTo>
                  <a:cubicBezTo>
                    <a:pt x="1146" y="736"/>
                    <a:pt x="1080" y="709"/>
                    <a:pt x="1016" y="638"/>
                  </a:cubicBezTo>
                  <a:cubicBezTo>
                    <a:pt x="1000" y="621"/>
                    <a:pt x="978" y="606"/>
                    <a:pt x="965" y="606"/>
                  </a:cubicBezTo>
                  <a:cubicBezTo>
                    <a:pt x="925" y="606"/>
                    <a:pt x="768" y="721"/>
                    <a:pt x="768" y="750"/>
                  </a:cubicBezTo>
                  <a:cubicBezTo>
                    <a:pt x="768" y="800"/>
                    <a:pt x="851" y="973"/>
                    <a:pt x="878" y="981"/>
                  </a:cubicBezTo>
                  <a:cubicBezTo>
                    <a:pt x="987" y="1013"/>
                    <a:pt x="1141" y="1038"/>
                    <a:pt x="1203" y="1035"/>
                  </a:cubicBezTo>
                  <a:cubicBezTo>
                    <a:pt x="1245" y="1033"/>
                    <a:pt x="1285" y="1037"/>
                    <a:pt x="1290" y="1041"/>
                  </a:cubicBezTo>
                  <a:cubicBezTo>
                    <a:pt x="1296" y="1048"/>
                    <a:pt x="1282" y="1085"/>
                    <a:pt x="1258" y="1125"/>
                  </a:cubicBezTo>
                  <a:cubicBezTo>
                    <a:pt x="1218" y="1193"/>
                    <a:pt x="1214" y="1195"/>
                    <a:pt x="1168" y="1179"/>
                  </a:cubicBezTo>
                  <a:cubicBezTo>
                    <a:pt x="1141" y="1169"/>
                    <a:pt x="1104" y="1166"/>
                    <a:pt x="1083" y="1171"/>
                  </a:cubicBezTo>
                  <a:cubicBezTo>
                    <a:pt x="1042" y="1182"/>
                    <a:pt x="880" y="1331"/>
                    <a:pt x="880" y="1358"/>
                  </a:cubicBezTo>
                  <a:cubicBezTo>
                    <a:pt x="880" y="1369"/>
                    <a:pt x="848" y="1456"/>
                    <a:pt x="806" y="1550"/>
                  </a:cubicBezTo>
                  <a:cubicBezTo>
                    <a:pt x="749" y="1688"/>
                    <a:pt x="726" y="1725"/>
                    <a:pt x="699" y="1729"/>
                  </a:cubicBezTo>
                  <a:cubicBezTo>
                    <a:pt x="678" y="1731"/>
                    <a:pt x="651" y="1757"/>
                    <a:pt x="632" y="1793"/>
                  </a:cubicBezTo>
                  <a:cubicBezTo>
                    <a:pt x="614" y="1827"/>
                    <a:pt x="594" y="1854"/>
                    <a:pt x="584" y="1853"/>
                  </a:cubicBezTo>
                  <a:cubicBezTo>
                    <a:pt x="576" y="1853"/>
                    <a:pt x="541" y="1830"/>
                    <a:pt x="507" y="1803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1" name="Республика Бурятия"/>
            <p:cNvSpPr>
              <a:spLocks/>
            </p:cNvSpPr>
            <p:nvPr/>
          </p:nvSpPr>
          <p:spPr bwMode="auto">
            <a:xfrm>
              <a:off x="6116463" y="4881044"/>
              <a:ext cx="1216878" cy="923657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noFill/>
            <a:ln w="3175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2" name="Республика Дагестан"/>
            <p:cNvSpPr>
              <a:spLocks/>
            </p:cNvSpPr>
            <p:nvPr/>
          </p:nvSpPr>
          <p:spPr bwMode="auto">
            <a:xfrm>
              <a:off x="1528503" y="5430619"/>
              <a:ext cx="257627" cy="406409"/>
            </a:xfrm>
            <a:custGeom>
              <a:avLst/>
              <a:gdLst/>
              <a:ahLst/>
              <a:cxnLst>
                <a:cxn ang="0">
                  <a:pos x="170" y="1376"/>
                </a:cxn>
                <a:cxn ang="0">
                  <a:pos x="160" y="1229"/>
                </a:cxn>
                <a:cxn ang="0">
                  <a:pos x="78" y="996"/>
                </a:cxn>
                <a:cxn ang="0">
                  <a:pos x="10" y="813"/>
                </a:cxn>
                <a:cxn ang="0">
                  <a:pos x="208" y="725"/>
                </a:cxn>
                <a:cxn ang="0">
                  <a:pos x="368" y="621"/>
                </a:cxn>
                <a:cxn ang="0">
                  <a:pos x="427" y="540"/>
                </a:cxn>
                <a:cxn ang="0">
                  <a:pos x="509" y="423"/>
                </a:cxn>
                <a:cxn ang="0">
                  <a:pos x="461" y="360"/>
                </a:cxn>
                <a:cxn ang="0">
                  <a:pos x="323" y="210"/>
                </a:cxn>
                <a:cxn ang="0">
                  <a:pos x="288" y="152"/>
                </a:cxn>
                <a:cxn ang="0">
                  <a:pos x="426" y="77"/>
                </a:cxn>
                <a:cxn ang="0">
                  <a:pos x="563" y="0"/>
                </a:cxn>
                <a:cxn ang="0">
                  <a:pos x="650" y="87"/>
                </a:cxn>
                <a:cxn ang="0">
                  <a:pos x="709" y="208"/>
                </a:cxn>
                <a:cxn ang="0">
                  <a:pos x="635" y="437"/>
                </a:cxn>
                <a:cxn ang="0">
                  <a:pos x="526" y="781"/>
                </a:cxn>
                <a:cxn ang="0">
                  <a:pos x="466" y="863"/>
                </a:cxn>
                <a:cxn ang="0">
                  <a:pos x="461" y="1117"/>
                </a:cxn>
                <a:cxn ang="0">
                  <a:pos x="456" y="1373"/>
                </a:cxn>
                <a:cxn ang="0">
                  <a:pos x="376" y="1391"/>
                </a:cxn>
                <a:cxn ang="0">
                  <a:pos x="238" y="1412"/>
                </a:cxn>
                <a:cxn ang="0">
                  <a:pos x="170" y="1376"/>
                </a:cxn>
              </a:cxnLst>
              <a:rect l="0" t="0" r="r" b="b"/>
              <a:pathLst>
                <a:path w="750" h="1413">
                  <a:moveTo>
                    <a:pt x="170" y="1376"/>
                  </a:moveTo>
                  <a:cubicBezTo>
                    <a:pt x="165" y="1357"/>
                    <a:pt x="160" y="1290"/>
                    <a:pt x="160" y="1229"/>
                  </a:cubicBezTo>
                  <a:cubicBezTo>
                    <a:pt x="160" y="1124"/>
                    <a:pt x="157" y="1114"/>
                    <a:pt x="78" y="996"/>
                  </a:cubicBezTo>
                  <a:cubicBezTo>
                    <a:pt x="6" y="885"/>
                    <a:pt x="0" y="866"/>
                    <a:pt x="10" y="813"/>
                  </a:cubicBezTo>
                  <a:cubicBezTo>
                    <a:pt x="22" y="741"/>
                    <a:pt x="58" y="725"/>
                    <a:pt x="208" y="725"/>
                  </a:cubicBezTo>
                  <a:cubicBezTo>
                    <a:pt x="328" y="725"/>
                    <a:pt x="330" y="724"/>
                    <a:pt x="368" y="621"/>
                  </a:cubicBezTo>
                  <a:cubicBezTo>
                    <a:pt x="382" y="586"/>
                    <a:pt x="408" y="549"/>
                    <a:pt x="427" y="540"/>
                  </a:cubicBezTo>
                  <a:cubicBezTo>
                    <a:pt x="498" y="506"/>
                    <a:pt x="514" y="480"/>
                    <a:pt x="509" y="423"/>
                  </a:cubicBezTo>
                  <a:cubicBezTo>
                    <a:pt x="506" y="373"/>
                    <a:pt x="498" y="364"/>
                    <a:pt x="461" y="360"/>
                  </a:cubicBezTo>
                  <a:cubicBezTo>
                    <a:pt x="418" y="354"/>
                    <a:pt x="395" y="330"/>
                    <a:pt x="323" y="210"/>
                  </a:cubicBezTo>
                  <a:lnTo>
                    <a:pt x="288" y="152"/>
                  </a:lnTo>
                  <a:lnTo>
                    <a:pt x="426" y="77"/>
                  </a:lnTo>
                  <a:lnTo>
                    <a:pt x="563" y="0"/>
                  </a:lnTo>
                  <a:lnTo>
                    <a:pt x="650" y="87"/>
                  </a:lnTo>
                  <a:cubicBezTo>
                    <a:pt x="744" y="180"/>
                    <a:pt x="750" y="192"/>
                    <a:pt x="709" y="208"/>
                  </a:cubicBezTo>
                  <a:cubicBezTo>
                    <a:pt x="630" y="236"/>
                    <a:pt x="624" y="255"/>
                    <a:pt x="635" y="437"/>
                  </a:cubicBezTo>
                  <a:cubicBezTo>
                    <a:pt x="646" y="629"/>
                    <a:pt x="648" y="621"/>
                    <a:pt x="526" y="781"/>
                  </a:cubicBezTo>
                  <a:lnTo>
                    <a:pt x="466" y="863"/>
                  </a:lnTo>
                  <a:lnTo>
                    <a:pt x="461" y="1117"/>
                  </a:lnTo>
                  <a:lnTo>
                    <a:pt x="456" y="1373"/>
                  </a:lnTo>
                  <a:lnTo>
                    <a:pt x="376" y="1391"/>
                  </a:lnTo>
                  <a:cubicBezTo>
                    <a:pt x="333" y="1402"/>
                    <a:pt x="270" y="1410"/>
                    <a:pt x="238" y="1412"/>
                  </a:cubicBezTo>
                  <a:cubicBezTo>
                    <a:pt x="190" y="1413"/>
                    <a:pt x="178" y="1407"/>
                    <a:pt x="170" y="1376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3" name="Республика Ингушетия"/>
            <p:cNvSpPr>
              <a:spLocks/>
            </p:cNvSpPr>
            <p:nvPr/>
          </p:nvSpPr>
          <p:spPr bwMode="auto">
            <a:xfrm>
              <a:off x="1501096" y="5499894"/>
              <a:ext cx="137036" cy="87748"/>
            </a:xfrm>
            <a:custGeom>
              <a:avLst/>
              <a:gdLst/>
              <a:ahLst/>
              <a:cxnLst>
                <a:cxn ang="0">
                  <a:pos x="6" y="280"/>
                </a:cxn>
                <a:cxn ang="0">
                  <a:pos x="32" y="216"/>
                </a:cxn>
                <a:cxn ang="0">
                  <a:pos x="58" y="88"/>
                </a:cxn>
                <a:cxn ang="0">
                  <a:pos x="46" y="0"/>
                </a:cxn>
                <a:cxn ang="0">
                  <a:pos x="165" y="0"/>
                </a:cxn>
                <a:cxn ang="0">
                  <a:pos x="390" y="40"/>
                </a:cxn>
                <a:cxn ang="0">
                  <a:pos x="53" y="285"/>
                </a:cxn>
                <a:cxn ang="0">
                  <a:pos x="6" y="280"/>
                </a:cxn>
              </a:cxnLst>
              <a:rect l="0" t="0" r="r" b="b"/>
              <a:pathLst>
                <a:path w="397" h="304">
                  <a:moveTo>
                    <a:pt x="6" y="280"/>
                  </a:moveTo>
                  <a:cubicBezTo>
                    <a:pt x="0" y="264"/>
                    <a:pt x="10" y="239"/>
                    <a:pt x="32" y="216"/>
                  </a:cubicBezTo>
                  <a:cubicBezTo>
                    <a:pt x="64" y="183"/>
                    <a:pt x="67" y="167"/>
                    <a:pt x="58" y="88"/>
                  </a:cubicBezTo>
                  <a:lnTo>
                    <a:pt x="46" y="0"/>
                  </a:lnTo>
                  <a:lnTo>
                    <a:pt x="165" y="0"/>
                  </a:lnTo>
                  <a:cubicBezTo>
                    <a:pt x="309" y="0"/>
                    <a:pt x="379" y="13"/>
                    <a:pt x="390" y="40"/>
                  </a:cubicBezTo>
                  <a:cubicBezTo>
                    <a:pt x="397" y="58"/>
                    <a:pt x="331" y="104"/>
                    <a:pt x="53" y="285"/>
                  </a:cubicBezTo>
                  <a:cubicBezTo>
                    <a:pt x="21" y="304"/>
                    <a:pt x="16" y="304"/>
                    <a:pt x="6" y="280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4" name="Республика Калмыкия"/>
            <p:cNvSpPr>
              <a:spLocks/>
            </p:cNvSpPr>
            <p:nvPr/>
          </p:nvSpPr>
          <p:spPr bwMode="auto">
            <a:xfrm>
              <a:off x="1528503" y="5098103"/>
              <a:ext cx="443996" cy="383317"/>
            </a:xfrm>
            <a:custGeom>
              <a:avLst/>
              <a:gdLst/>
              <a:ahLst/>
              <a:cxnLst>
                <a:cxn ang="0">
                  <a:pos x="712" y="1232"/>
                </a:cxn>
                <a:cxn ang="0">
                  <a:pos x="587" y="1045"/>
                </a:cxn>
                <a:cxn ang="0">
                  <a:pos x="501" y="824"/>
                </a:cxn>
                <a:cxn ang="0">
                  <a:pos x="435" y="639"/>
                </a:cxn>
                <a:cxn ang="0">
                  <a:pos x="282" y="338"/>
                </a:cxn>
                <a:cxn ang="0">
                  <a:pos x="199" y="309"/>
                </a:cxn>
                <a:cxn ang="0">
                  <a:pos x="138" y="272"/>
                </a:cxn>
                <a:cxn ang="0">
                  <a:pos x="83" y="242"/>
                </a:cxn>
                <a:cxn ang="0">
                  <a:pos x="16" y="223"/>
                </a:cxn>
                <a:cxn ang="0">
                  <a:pos x="80" y="189"/>
                </a:cxn>
                <a:cxn ang="0">
                  <a:pos x="192" y="154"/>
                </a:cxn>
                <a:cxn ang="0">
                  <a:pos x="261" y="197"/>
                </a:cxn>
                <a:cxn ang="0">
                  <a:pos x="323" y="316"/>
                </a:cxn>
                <a:cxn ang="0">
                  <a:pos x="464" y="432"/>
                </a:cxn>
                <a:cxn ang="0">
                  <a:pos x="573" y="389"/>
                </a:cxn>
                <a:cxn ang="0">
                  <a:pos x="669" y="349"/>
                </a:cxn>
                <a:cxn ang="0">
                  <a:pos x="746" y="359"/>
                </a:cxn>
                <a:cxn ang="0">
                  <a:pos x="805" y="263"/>
                </a:cxn>
                <a:cxn ang="0">
                  <a:pos x="853" y="149"/>
                </a:cxn>
                <a:cxn ang="0">
                  <a:pos x="779" y="133"/>
                </a:cxn>
                <a:cxn ang="0">
                  <a:pos x="720" y="104"/>
                </a:cxn>
                <a:cxn ang="0">
                  <a:pos x="845" y="72"/>
                </a:cxn>
                <a:cxn ang="0">
                  <a:pos x="999" y="36"/>
                </a:cxn>
                <a:cxn ang="0">
                  <a:pos x="1053" y="60"/>
                </a:cxn>
                <a:cxn ang="0">
                  <a:pos x="1122" y="114"/>
                </a:cxn>
                <a:cxn ang="0">
                  <a:pos x="1189" y="314"/>
                </a:cxn>
                <a:cxn ang="0">
                  <a:pos x="1189" y="493"/>
                </a:cxn>
                <a:cxn ang="0">
                  <a:pos x="1250" y="498"/>
                </a:cxn>
                <a:cxn ang="0">
                  <a:pos x="1309" y="517"/>
                </a:cxn>
                <a:cxn ang="0">
                  <a:pos x="1269" y="589"/>
                </a:cxn>
                <a:cxn ang="0">
                  <a:pos x="1239" y="690"/>
                </a:cxn>
                <a:cxn ang="0">
                  <a:pos x="1149" y="816"/>
                </a:cxn>
                <a:cxn ang="0">
                  <a:pos x="1031" y="853"/>
                </a:cxn>
                <a:cxn ang="0">
                  <a:pos x="1045" y="933"/>
                </a:cxn>
                <a:cxn ang="0">
                  <a:pos x="1075" y="999"/>
                </a:cxn>
                <a:cxn ang="0">
                  <a:pos x="999" y="1072"/>
                </a:cxn>
                <a:cxn ang="0">
                  <a:pos x="955" y="1175"/>
                </a:cxn>
                <a:cxn ang="0">
                  <a:pos x="938" y="1264"/>
                </a:cxn>
                <a:cxn ang="0">
                  <a:pos x="712" y="1232"/>
                </a:cxn>
              </a:cxnLst>
              <a:rect l="0" t="0" r="r" b="b"/>
              <a:pathLst>
                <a:path w="1309" h="1330">
                  <a:moveTo>
                    <a:pt x="712" y="1232"/>
                  </a:moveTo>
                  <a:cubicBezTo>
                    <a:pt x="634" y="1160"/>
                    <a:pt x="615" y="1130"/>
                    <a:pt x="587" y="1045"/>
                  </a:cubicBezTo>
                  <a:cubicBezTo>
                    <a:pt x="570" y="989"/>
                    <a:pt x="531" y="890"/>
                    <a:pt x="501" y="824"/>
                  </a:cubicBezTo>
                  <a:cubicBezTo>
                    <a:pt x="471" y="759"/>
                    <a:pt x="440" y="676"/>
                    <a:pt x="435" y="639"/>
                  </a:cubicBezTo>
                  <a:cubicBezTo>
                    <a:pt x="424" y="570"/>
                    <a:pt x="331" y="388"/>
                    <a:pt x="282" y="338"/>
                  </a:cubicBezTo>
                  <a:cubicBezTo>
                    <a:pt x="266" y="320"/>
                    <a:pt x="231" y="309"/>
                    <a:pt x="199" y="309"/>
                  </a:cubicBezTo>
                  <a:cubicBezTo>
                    <a:pt x="154" y="309"/>
                    <a:pt x="143" y="303"/>
                    <a:pt x="138" y="272"/>
                  </a:cubicBezTo>
                  <a:cubicBezTo>
                    <a:pt x="135" y="244"/>
                    <a:pt x="125" y="237"/>
                    <a:pt x="83" y="242"/>
                  </a:cubicBezTo>
                  <a:cubicBezTo>
                    <a:pt x="55" y="244"/>
                    <a:pt x="26" y="236"/>
                    <a:pt x="16" y="223"/>
                  </a:cubicBezTo>
                  <a:cubicBezTo>
                    <a:pt x="0" y="205"/>
                    <a:pt x="11" y="199"/>
                    <a:pt x="80" y="189"/>
                  </a:cubicBezTo>
                  <a:cubicBezTo>
                    <a:pt x="127" y="183"/>
                    <a:pt x="178" y="167"/>
                    <a:pt x="192" y="154"/>
                  </a:cubicBezTo>
                  <a:cubicBezTo>
                    <a:pt x="216" y="132"/>
                    <a:pt x="223" y="136"/>
                    <a:pt x="261" y="197"/>
                  </a:cubicBezTo>
                  <a:cubicBezTo>
                    <a:pt x="285" y="234"/>
                    <a:pt x="312" y="287"/>
                    <a:pt x="323" y="316"/>
                  </a:cubicBezTo>
                  <a:cubicBezTo>
                    <a:pt x="360" y="415"/>
                    <a:pt x="373" y="426"/>
                    <a:pt x="464" y="432"/>
                  </a:cubicBezTo>
                  <a:cubicBezTo>
                    <a:pt x="551" y="440"/>
                    <a:pt x="552" y="439"/>
                    <a:pt x="573" y="389"/>
                  </a:cubicBezTo>
                  <a:cubicBezTo>
                    <a:pt x="594" y="340"/>
                    <a:pt x="595" y="338"/>
                    <a:pt x="669" y="349"/>
                  </a:cubicBezTo>
                  <a:lnTo>
                    <a:pt x="746" y="359"/>
                  </a:lnTo>
                  <a:lnTo>
                    <a:pt x="805" y="263"/>
                  </a:lnTo>
                  <a:cubicBezTo>
                    <a:pt x="837" y="208"/>
                    <a:pt x="859" y="157"/>
                    <a:pt x="853" y="149"/>
                  </a:cubicBezTo>
                  <a:cubicBezTo>
                    <a:pt x="848" y="140"/>
                    <a:pt x="815" y="133"/>
                    <a:pt x="779" y="133"/>
                  </a:cubicBezTo>
                  <a:cubicBezTo>
                    <a:pt x="727" y="133"/>
                    <a:pt x="715" y="128"/>
                    <a:pt x="720" y="104"/>
                  </a:cubicBezTo>
                  <a:cubicBezTo>
                    <a:pt x="725" y="82"/>
                    <a:pt x="746" y="76"/>
                    <a:pt x="845" y="72"/>
                  </a:cubicBezTo>
                  <a:cubicBezTo>
                    <a:pt x="938" y="68"/>
                    <a:pt x="973" y="60"/>
                    <a:pt x="999" y="36"/>
                  </a:cubicBezTo>
                  <a:cubicBezTo>
                    <a:pt x="1035" y="0"/>
                    <a:pt x="1053" y="8"/>
                    <a:pt x="1053" y="60"/>
                  </a:cubicBezTo>
                  <a:cubicBezTo>
                    <a:pt x="1053" y="111"/>
                    <a:pt x="1083" y="135"/>
                    <a:pt x="1122" y="114"/>
                  </a:cubicBezTo>
                  <a:cubicBezTo>
                    <a:pt x="1176" y="85"/>
                    <a:pt x="1189" y="122"/>
                    <a:pt x="1189" y="314"/>
                  </a:cubicBezTo>
                  <a:lnTo>
                    <a:pt x="1189" y="493"/>
                  </a:lnTo>
                  <a:lnTo>
                    <a:pt x="1250" y="498"/>
                  </a:lnTo>
                  <a:cubicBezTo>
                    <a:pt x="1282" y="501"/>
                    <a:pt x="1309" y="509"/>
                    <a:pt x="1309" y="517"/>
                  </a:cubicBezTo>
                  <a:cubicBezTo>
                    <a:pt x="1309" y="525"/>
                    <a:pt x="1291" y="557"/>
                    <a:pt x="1269" y="589"/>
                  </a:cubicBezTo>
                  <a:cubicBezTo>
                    <a:pt x="1243" y="629"/>
                    <a:pt x="1234" y="661"/>
                    <a:pt x="1239" y="690"/>
                  </a:cubicBezTo>
                  <a:cubicBezTo>
                    <a:pt x="1259" y="796"/>
                    <a:pt x="1261" y="796"/>
                    <a:pt x="1149" y="816"/>
                  </a:cubicBezTo>
                  <a:cubicBezTo>
                    <a:pt x="1093" y="829"/>
                    <a:pt x="1039" y="845"/>
                    <a:pt x="1031" y="853"/>
                  </a:cubicBezTo>
                  <a:cubicBezTo>
                    <a:pt x="1021" y="861"/>
                    <a:pt x="1027" y="893"/>
                    <a:pt x="1045" y="933"/>
                  </a:cubicBezTo>
                  <a:lnTo>
                    <a:pt x="1075" y="999"/>
                  </a:lnTo>
                  <a:lnTo>
                    <a:pt x="999" y="1072"/>
                  </a:lnTo>
                  <a:cubicBezTo>
                    <a:pt x="922" y="1148"/>
                    <a:pt x="922" y="1148"/>
                    <a:pt x="955" y="1175"/>
                  </a:cubicBezTo>
                  <a:cubicBezTo>
                    <a:pt x="1000" y="1212"/>
                    <a:pt x="999" y="1223"/>
                    <a:pt x="938" y="1264"/>
                  </a:cubicBezTo>
                  <a:cubicBezTo>
                    <a:pt x="839" y="1330"/>
                    <a:pt x="815" y="1325"/>
                    <a:pt x="712" y="1232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5" name="Республика Карелия"/>
            <p:cNvSpPr>
              <a:spLocks/>
            </p:cNvSpPr>
            <p:nvPr/>
          </p:nvSpPr>
          <p:spPr bwMode="auto">
            <a:xfrm>
              <a:off x="2224645" y="3116859"/>
              <a:ext cx="630365" cy="623468"/>
            </a:xfrm>
            <a:custGeom>
              <a:avLst/>
              <a:gdLst/>
              <a:ahLst/>
              <a:cxnLst>
                <a:cxn ang="0">
                  <a:pos x="1010" y="2106"/>
                </a:cxn>
                <a:cxn ang="0">
                  <a:pos x="842" y="2040"/>
                </a:cxn>
                <a:cxn ang="0">
                  <a:pos x="725" y="2029"/>
                </a:cxn>
                <a:cxn ang="0">
                  <a:pos x="614" y="1879"/>
                </a:cxn>
                <a:cxn ang="0">
                  <a:pos x="485" y="1728"/>
                </a:cxn>
                <a:cxn ang="0">
                  <a:pos x="429" y="1768"/>
                </a:cxn>
                <a:cxn ang="0">
                  <a:pos x="278" y="1799"/>
                </a:cxn>
                <a:cxn ang="0">
                  <a:pos x="122" y="1514"/>
                </a:cxn>
                <a:cxn ang="0">
                  <a:pos x="0" y="1219"/>
                </a:cxn>
                <a:cxn ang="0">
                  <a:pos x="109" y="1200"/>
                </a:cxn>
                <a:cxn ang="0">
                  <a:pos x="682" y="1099"/>
                </a:cxn>
                <a:cxn ang="0">
                  <a:pos x="726" y="912"/>
                </a:cxn>
                <a:cxn ang="0">
                  <a:pos x="765" y="731"/>
                </a:cxn>
                <a:cxn ang="0">
                  <a:pos x="850" y="699"/>
                </a:cxn>
                <a:cxn ang="0">
                  <a:pos x="1008" y="522"/>
                </a:cxn>
                <a:cxn ang="0">
                  <a:pos x="1192" y="309"/>
                </a:cxn>
                <a:cxn ang="0">
                  <a:pos x="1427" y="91"/>
                </a:cxn>
                <a:cxn ang="0">
                  <a:pos x="1504" y="0"/>
                </a:cxn>
                <a:cxn ang="0">
                  <a:pos x="1602" y="58"/>
                </a:cxn>
                <a:cxn ang="0">
                  <a:pos x="1672" y="167"/>
                </a:cxn>
                <a:cxn ang="0">
                  <a:pos x="1738" y="320"/>
                </a:cxn>
                <a:cxn ang="0">
                  <a:pos x="1810" y="519"/>
                </a:cxn>
                <a:cxn ang="0">
                  <a:pos x="1829" y="663"/>
                </a:cxn>
                <a:cxn ang="0">
                  <a:pos x="1784" y="695"/>
                </a:cxn>
                <a:cxn ang="0">
                  <a:pos x="1528" y="954"/>
                </a:cxn>
                <a:cxn ang="0">
                  <a:pos x="1434" y="1075"/>
                </a:cxn>
                <a:cxn ang="0">
                  <a:pos x="1464" y="1221"/>
                </a:cxn>
                <a:cxn ang="0">
                  <a:pos x="1501" y="1395"/>
                </a:cxn>
                <a:cxn ang="0">
                  <a:pos x="1435" y="1424"/>
                </a:cxn>
                <a:cxn ang="0">
                  <a:pos x="1298" y="1509"/>
                </a:cxn>
                <a:cxn ang="0">
                  <a:pos x="1234" y="1698"/>
                </a:cxn>
                <a:cxn ang="0">
                  <a:pos x="1246" y="1840"/>
                </a:cxn>
                <a:cxn ang="0">
                  <a:pos x="1224" y="1922"/>
                </a:cxn>
                <a:cxn ang="0">
                  <a:pos x="1178" y="2039"/>
                </a:cxn>
                <a:cxn ang="0">
                  <a:pos x="1120" y="2136"/>
                </a:cxn>
                <a:cxn ang="0">
                  <a:pos x="1069" y="2160"/>
                </a:cxn>
                <a:cxn ang="0">
                  <a:pos x="1010" y="2106"/>
                </a:cxn>
              </a:cxnLst>
              <a:rect l="0" t="0" r="r" b="b"/>
              <a:pathLst>
                <a:path w="1829" h="2160">
                  <a:moveTo>
                    <a:pt x="1010" y="2106"/>
                  </a:moveTo>
                  <a:cubicBezTo>
                    <a:pt x="963" y="2056"/>
                    <a:pt x="946" y="2050"/>
                    <a:pt x="842" y="2040"/>
                  </a:cubicBezTo>
                  <a:lnTo>
                    <a:pt x="725" y="2029"/>
                  </a:lnTo>
                  <a:lnTo>
                    <a:pt x="614" y="1879"/>
                  </a:lnTo>
                  <a:cubicBezTo>
                    <a:pt x="554" y="1797"/>
                    <a:pt x="494" y="1728"/>
                    <a:pt x="485" y="1728"/>
                  </a:cubicBezTo>
                  <a:cubicBezTo>
                    <a:pt x="474" y="1728"/>
                    <a:pt x="448" y="1746"/>
                    <a:pt x="429" y="1768"/>
                  </a:cubicBezTo>
                  <a:cubicBezTo>
                    <a:pt x="395" y="1807"/>
                    <a:pt x="347" y="1816"/>
                    <a:pt x="278" y="1799"/>
                  </a:cubicBezTo>
                  <a:cubicBezTo>
                    <a:pt x="251" y="1791"/>
                    <a:pt x="214" y="1725"/>
                    <a:pt x="122" y="1514"/>
                  </a:cubicBezTo>
                  <a:cubicBezTo>
                    <a:pt x="54" y="1363"/>
                    <a:pt x="0" y="1231"/>
                    <a:pt x="0" y="1219"/>
                  </a:cubicBezTo>
                  <a:cubicBezTo>
                    <a:pt x="0" y="1205"/>
                    <a:pt x="32" y="1200"/>
                    <a:pt x="109" y="1200"/>
                  </a:cubicBezTo>
                  <a:cubicBezTo>
                    <a:pt x="240" y="1200"/>
                    <a:pt x="656" y="1127"/>
                    <a:pt x="682" y="1099"/>
                  </a:cubicBezTo>
                  <a:cubicBezTo>
                    <a:pt x="693" y="1088"/>
                    <a:pt x="712" y="1005"/>
                    <a:pt x="726" y="912"/>
                  </a:cubicBezTo>
                  <a:cubicBezTo>
                    <a:pt x="741" y="819"/>
                    <a:pt x="758" y="739"/>
                    <a:pt x="765" y="731"/>
                  </a:cubicBezTo>
                  <a:cubicBezTo>
                    <a:pt x="773" y="725"/>
                    <a:pt x="810" y="711"/>
                    <a:pt x="850" y="699"/>
                  </a:cubicBezTo>
                  <a:cubicBezTo>
                    <a:pt x="917" y="680"/>
                    <a:pt x="925" y="671"/>
                    <a:pt x="1008" y="522"/>
                  </a:cubicBezTo>
                  <a:cubicBezTo>
                    <a:pt x="1088" y="379"/>
                    <a:pt x="1104" y="360"/>
                    <a:pt x="1192" y="309"/>
                  </a:cubicBezTo>
                  <a:cubicBezTo>
                    <a:pt x="1315" y="237"/>
                    <a:pt x="1349" y="205"/>
                    <a:pt x="1427" y="91"/>
                  </a:cubicBezTo>
                  <a:cubicBezTo>
                    <a:pt x="1461" y="42"/>
                    <a:pt x="1496" y="0"/>
                    <a:pt x="1504" y="0"/>
                  </a:cubicBezTo>
                  <a:cubicBezTo>
                    <a:pt x="1514" y="0"/>
                    <a:pt x="1557" y="26"/>
                    <a:pt x="1602" y="58"/>
                  </a:cubicBezTo>
                  <a:cubicBezTo>
                    <a:pt x="1677" y="112"/>
                    <a:pt x="1682" y="120"/>
                    <a:pt x="1672" y="167"/>
                  </a:cubicBezTo>
                  <a:cubicBezTo>
                    <a:pt x="1648" y="267"/>
                    <a:pt x="1670" y="320"/>
                    <a:pt x="1738" y="320"/>
                  </a:cubicBezTo>
                  <a:cubicBezTo>
                    <a:pt x="1781" y="320"/>
                    <a:pt x="1782" y="328"/>
                    <a:pt x="1810" y="519"/>
                  </a:cubicBezTo>
                  <a:lnTo>
                    <a:pt x="1829" y="663"/>
                  </a:lnTo>
                  <a:lnTo>
                    <a:pt x="1784" y="695"/>
                  </a:lnTo>
                  <a:cubicBezTo>
                    <a:pt x="1690" y="762"/>
                    <a:pt x="1619" y="834"/>
                    <a:pt x="1528" y="954"/>
                  </a:cubicBezTo>
                  <a:lnTo>
                    <a:pt x="1434" y="1075"/>
                  </a:lnTo>
                  <a:lnTo>
                    <a:pt x="1464" y="1221"/>
                  </a:lnTo>
                  <a:cubicBezTo>
                    <a:pt x="1480" y="1301"/>
                    <a:pt x="1496" y="1379"/>
                    <a:pt x="1501" y="1395"/>
                  </a:cubicBezTo>
                  <a:cubicBezTo>
                    <a:pt x="1507" y="1419"/>
                    <a:pt x="1498" y="1424"/>
                    <a:pt x="1435" y="1424"/>
                  </a:cubicBezTo>
                  <a:cubicBezTo>
                    <a:pt x="1368" y="1424"/>
                    <a:pt x="1360" y="1429"/>
                    <a:pt x="1298" y="1509"/>
                  </a:cubicBezTo>
                  <a:cubicBezTo>
                    <a:pt x="1235" y="1589"/>
                    <a:pt x="1232" y="1600"/>
                    <a:pt x="1234" y="1698"/>
                  </a:cubicBezTo>
                  <a:cubicBezTo>
                    <a:pt x="1235" y="1754"/>
                    <a:pt x="1240" y="1818"/>
                    <a:pt x="1246" y="1840"/>
                  </a:cubicBezTo>
                  <a:cubicBezTo>
                    <a:pt x="1256" y="1869"/>
                    <a:pt x="1250" y="1891"/>
                    <a:pt x="1224" y="1922"/>
                  </a:cubicBezTo>
                  <a:cubicBezTo>
                    <a:pt x="1203" y="1946"/>
                    <a:pt x="1182" y="1999"/>
                    <a:pt x="1178" y="2039"/>
                  </a:cubicBezTo>
                  <a:cubicBezTo>
                    <a:pt x="1168" y="2098"/>
                    <a:pt x="1157" y="2117"/>
                    <a:pt x="1120" y="2136"/>
                  </a:cubicBezTo>
                  <a:cubicBezTo>
                    <a:pt x="1094" y="2149"/>
                    <a:pt x="1070" y="2160"/>
                    <a:pt x="1069" y="2160"/>
                  </a:cubicBezTo>
                  <a:cubicBezTo>
                    <a:pt x="1066" y="2160"/>
                    <a:pt x="1038" y="2135"/>
                    <a:pt x="1010" y="2106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6" name="Республика Коми"/>
            <p:cNvSpPr>
              <a:spLocks/>
            </p:cNvSpPr>
            <p:nvPr/>
          </p:nvSpPr>
          <p:spPr bwMode="auto">
            <a:xfrm>
              <a:off x="2986564" y="3689526"/>
              <a:ext cx="1315544" cy="641941"/>
            </a:xfrm>
            <a:custGeom>
              <a:avLst/>
              <a:gdLst/>
              <a:ahLst/>
              <a:cxnLst>
                <a:cxn ang="0">
                  <a:pos x="1341" y="2124"/>
                </a:cxn>
                <a:cxn ang="0">
                  <a:pos x="958" y="2005"/>
                </a:cxn>
                <a:cxn ang="0">
                  <a:pos x="798" y="1914"/>
                </a:cxn>
                <a:cxn ang="0">
                  <a:pos x="381" y="2069"/>
                </a:cxn>
                <a:cxn ang="0">
                  <a:pos x="72" y="2141"/>
                </a:cxn>
                <a:cxn ang="0">
                  <a:pos x="54" y="1837"/>
                </a:cxn>
                <a:cxn ang="0">
                  <a:pos x="166" y="1530"/>
                </a:cxn>
                <a:cxn ang="0">
                  <a:pos x="453" y="1514"/>
                </a:cxn>
                <a:cxn ang="0">
                  <a:pos x="616" y="1245"/>
                </a:cxn>
                <a:cxn ang="0">
                  <a:pos x="709" y="1028"/>
                </a:cxn>
                <a:cxn ang="0">
                  <a:pos x="461" y="1039"/>
                </a:cxn>
                <a:cxn ang="0">
                  <a:pos x="366" y="949"/>
                </a:cxn>
                <a:cxn ang="0">
                  <a:pos x="536" y="834"/>
                </a:cxn>
                <a:cxn ang="0">
                  <a:pos x="544" y="597"/>
                </a:cxn>
                <a:cxn ang="0">
                  <a:pos x="483" y="330"/>
                </a:cxn>
                <a:cxn ang="0">
                  <a:pos x="834" y="519"/>
                </a:cxn>
                <a:cxn ang="0">
                  <a:pos x="1091" y="589"/>
                </a:cxn>
                <a:cxn ang="0">
                  <a:pos x="1238" y="564"/>
                </a:cxn>
                <a:cxn ang="0">
                  <a:pos x="1238" y="394"/>
                </a:cxn>
                <a:cxn ang="0">
                  <a:pos x="1243" y="199"/>
                </a:cxn>
                <a:cxn ang="0">
                  <a:pos x="1358" y="0"/>
                </a:cxn>
                <a:cxn ang="0">
                  <a:pos x="1947" y="5"/>
                </a:cxn>
                <a:cxn ang="0">
                  <a:pos x="2656" y="420"/>
                </a:cxn>
                <a:cxn ang="0">
                  <a:pos x="3264" y="605"/>
                </a:cxn>
                <a:cxn ang="0">
                  <a:pos x="3568" y="456"/>
                </a:cxn>
                <a:cxn ang="0">
                  <a:pos x="3768" y="405"/>
                </a:cxn>
                <a:cxn ang="0">
                  <a:pos x="3826" y="565"/>
                </a:cxn>
                <a:cxn ang="0">
                  <a:pos x="3664" y="760"/>
                </a:cxn>
                <a:cxn ang="0">
                  <a:pos x="3142" y="991"/>
                </a:cxn>
                <a:cxn ang="0">
                  <a:pos x="2800" y="1152"/>
                </a:cxn>
                <a:cxn ang="0">
                  <a:pos x="2530" y="1266"/>
                </a:cxn>
                <a:cxn ang="0">
                  <a:pos x="2413" y="1508"/>
                </a:cxn>
                <a:cxn ang="0">
                  <a:pos x="2138" y="1848"/>
                </a:cxn>
                <a:cxn ang="0">
                  <a:pos x="1768" y="2160"/>
                </a:cxn>
              </a:cxnLst>
              <a:rect l="0" t="0" r="r" b="b"/>
              <a:pathLst>
                <a:path w="3834" h="2216">
                  <a:moveTo>
                    <a:pt x="1768" y="2160"/>
                  </a:moveTo>
                  <a:cubicBezTo>
                    <a:pt x="1605" y="2095"/>
                    <a:pt x="1530" y="2088"/>
                    <a:pt x="1341" y="2124"/>
                  </a:cubicBezTo>
                  <a:cubicBezTo>
                    <a:pt x="1226" y="2144"/>
                    <a:pt x="1210" y="2144"/>
                    <a:pt x="1109" y="2116"/>
                  </a:cubicBezTo>
                  <a:cubicBezTo>
                    <a:pt x="1005" y="2087"/>
                    <a:pt x="998" y="2082"/>
                    <a:pt x="958" y="2005"/>
                  </a:cubicBezTo>
                  <a:lnTo>
                    <a:pt x="918" y="1925"/>
                  </a:lnTo>
                  <a:lnTo>
                    <a:pt x="798" y="1914"/>
                  </a:lnTo>
                  <a:cubicBezTo>
                    <a:pt x="632" y="1900"/>
                    <a:pt x="624" y="1903"/>
                    <a:pt x="624" y="1999"/>
                  </a:cubicBezTo>
                  <a:cubicBezTo>
                    <a:pt x="624" y="2112"/>
                    <a:pt x="590" y="2122"/>
                    <a:pt x="381" y="2069"/>
                  </a:cubicBezTo>
                  <a:cubicBezTo>
                    <a:pt x="210" y="2028"/>
                    <a:pt x="195" y="2029"/>
                    <a:pt x="130" y="2100"/>
                  </a:cubicBezTo>
                  <a:cubicBezTo>
                    <a:pt x="107" y="2122"/>
                    <a:pt x="82" y="2141"/>
                    <a:pt x="72" y="2141"/>
                  </a:cubicBezTo>
                  <a:cubicBezTo>
                    <a:pt x="53" y="2141"/>
                    <a:pt x="0" y="1983"/>
                    <a:pt x="0" y="1925"/>
                  </a:cubicBezTo>
                  <a:cubicBezTo>
                    <a:pt x="0" y="1909"/>
                    <a:pt x="24" y="1869"/>
                    <a:pt x="54" y="1837"/>
                  </a:cubicBezTo>
                  <a:cubicBezTo>
                    <a:pt x="96" y="1791"/>
                    <a:pt x="115" y="1746"/>
                    <a:pt x="138" y="1653"/>
                  </a:cubicBezTo>
                  <a:lnTo>
                    <a:pt x="166" y="1530"/>
                  </a:lnTo>
                  <a:lnTo>
                    <a:pt x="224" y="1540"/>
                  </a:lnTo>
                  <a:cubicBezTo>
                    <a:pt x="400" y="1573"/>
                    <a:pt x="410" y="1572"/>
                    <a:pt x="453" y="1514"/>
                  </a:cubicBezTo>
                  <a:cubicBezTo>
                    <a:pt x="480" y="1479"/>
                    <a:pt x="491" y="1447"/>
                    <a:pt x="486" y="1421"/>
                  </a:cubicBezTo>
                  <a:cubicBezTo>
                    <a:pt x="480" y="1388"/>
                    <a:pt x="501" y="1357"/>
                    <a:pt x="616" y="1245"/>
                  </a:cubicBezTo>
                  <a:cubicBezTo>
                    <a:pt x="691" y="1170"/>
                    <a:pt x="752" y="1103"/>
                    <a:pt x="752" y="1096"/>
                  </a:cubicBezTo>
                  <a:cubicBezTo>
                    <a:pt x="752" y="1088"/>
                    <a:pt x="733" y="1058"/>
                    <a:pt x="709" y="1028"/>
                  </a:cubicBezTo>
                  <a:cubicBezTo>
                    <a:pt x="669" y="980"/>
                    <a:pt x="656" y="973"/>
                    <a:pt x="589" y="973"/>
                  </a:cubicBezTo>
                  <a:cubicBezTo>
                    <a:pt x="522" y="973"/>
                    <a:pt x="510" y="978"/>
                    <a:pt x="461" y="1039"/>
                  </a:cubicBezTo>
                  <a:cubicBezTo>
                    <a:pt x="411" y="1098"/>
                    <a:pt x="402" y="1103"/>
                    <a:pt x="371" y="1087"/>
                  </a:cubicBezTo>
                  <a:cubicBezTo>
                    <a:pt x="330" y="1064"/>
                    <a:pt x="330" y="1055"/>
                    <a:pt x="366" y="949"/>
                  </a:cubicBezTo>
                  <a:cubicBezTo>
                    <a:pt x="392" y="874"/>
                    <a:pt x="400" y="868"/>
                    <a:pt x="466" y="852"/>
                  </a:cubicBezTo>
                  <a:lnTo>
                    <a:pt x="536" y="834"/>
                  </a:lnTo>
                  <a:lnTo>
                    <a:pt x="531" y="738"/>
                  </a:lnTo>
                  <a:cubicBezTo>
                    <a:pt x="528" y="687"/>
                    <a:pt x="534" y="623"/>
                    <a:pt x="544" y="597"/>
                  </a:cubicBezTo>
                  <a:cubicBezTo>
                    <a:pt x="558" y="559"/>
                    <a:pt x="554" y="536"/>
                    <a:pt x="512" y="448"/>
                  </a:cubicBezTo>
                  <a:cubicBezTo>
                    <a:pt x="474" y="367"/>
                    <a:pt x="467" y="340"/>
                    <a:pt x="483" y="330"/>
                  </a:cubicBezTo>
                  <a:cubicBezTo>
                    <a:pt x="520" y="308"/>
                    <a:pt x="557" y="316"/>
                    <a:pt x="643" y="367"/>
                  </a:cubicBezTo>
                  <a:cubicBezTo>
                    <a:pt x="776" y="445"/>
                    <a:pt x="818" y="477"/>
                    <a:pt x="834" y="519"/>
                  </a:cubicBezTo>
                  <a:cubicBezTo>
                    <a:pt x="845" y="551"/>
                    <a:pt x="858" y="557"/>
                    <a:pt x="918" y="557"/>
                  </a:cubicBezTo>
                  <a:cubicBezTo>
                    <a:pt x="957" y="557"/>
                    <a:pt x="1035" y="572"/>
                    <a:pt x="1091" y="589"/>
                  </a:cubicBezTo>
                  <a:cubicBezTo>
                    <a:pt x="1147" y="605"/>
                    <a:pt x="1194" y="620"/>
                    <a:pt x="1195" y="621"/>
                  </a:cubicBezTo>
                  <a:cubicBezTo>
                    <a:pt x="1197" y="621"/>
                    <a:pt x="1216" y="596"/>
                    <a:pt x="1238" y="564"/>
                  </a:cubicBezTo>
                  <a:lnTo>
                    <a:pt x="1277" y="506"/>
                  </a:lnTo>
                  <a:lnTo>
                    <a:pt x="1238" y="394"/>
                  </a:lnTo>
                  <a:lnTo>
                    <a:pt x="1202" y="282"/>
                  </a:lnTo>
                  <a:lnTo>
                    <a:pt x="1243" y="199"/>
                  </a:lnTo>
                  <a:cubicBezTo>
                    <a:pt x="1266" y="154"/>
                    <a:pt x="1301" y="92"/>
                    <a:pt x="1322" y="60"/>
                  </a:cubicBezTo>
                  <a:lnTo>
                    <a:pt x="1358" y="0"/>
                  </a:lnTo>
                  <a:lnTo>
                    <a:pt x="1653" y="4"/>
                  </a:lnTo>
                  <a:lnTo>
                    <a:pt x="1947" y="5"/>
                  </a:lnTo>
                  <a:lnTo>
                    <a:pt x="2194" y="167"/>
                  </a:lnTo>
                  <a:cubicBezTo>
                    <a:pt x="2368" y="280"/>
                    <a:pt x="2504" y="356"/>
                    <a:pt x="2656" y="420"/>
                  </a:cubicBezTo>
                  <a:cubicBezTo>
                    <a:pt x="2774" y="471"/>
                    <a:pt x="2901" y="525"/>
                    <a:pt x="2936" y="540"/>
                  </a:cubicBezTo>
                  <a:cubicBezTo>
                    <a:pt x="3168" y="644"/>
                    <a:pt x="3141" y="639"/>
                    <a:pt x="3264" y="605"/>
                  </a:cubicBezTo>
                  <a:cubicBezTo>
                    <a:pt x="3339" y="586"/>
                    <a:pt x="3395" y="559"/>
                    <a:pt x="3440" y="520"/>
                  </a:cubicBezTo>
                  <a:cubicBezTo>
                    <a:pt x="3482" y="485"/>
                    <a:pt x="3528" y="461"/>
                    <a:pt x="3568" y="456"/>
                  </a:cubicBezTo>
                  <a:cubicBezTo>
                    <a:pt x="3613" y="450"/>
                    <a:pt x="3643" y="432"/>
                    <a:pt x="3682" y="391"/>
                  </a:cubicBezTo>
                  <a:cubicBezTo>
                    <a:pt x="3755" y="306"/>
                    <a:pt x="3834" y="319"/>
                    <a:pt x="3768" y="405"/>
                  </a:cubicBezTo>
                  <a:cubicBezTo>
                    <a:pt x="3734" y="452"/>
                    <a:pt x="3739" y="490"/>
                    <a:pt x="3786" y="530"/>
                  </a:cubicBezTo>
                  <a:lnTo>
                    <a:pt x="3826" y="565"/>
                  </a:lnTo>
                  <a:lnTo>
                    <a:pt x="3781" y="629"/>
                  </a:lnTo>
                  <a:cubicBezTo>
                    <a:pt x="3757" y="666"/>
                    <a:pt x="3704" y="725"/>
                    <a:pt x="3664" y="760"/>
                  </a:cubicBezTo>
                  <a:cubicBezTo>
                    <a:pt x="3597" y="821"/>
                    <a:pt x="3578" y="829"/>
                    <a:pt x="3440" y="853"/>
                  </a:cubicBezTo>
                  <a:cubicBezTo>
                    <a:pt x="3290" y="879"/>
                    <a:pt x="3211" y="914"/>
                    <a:pt x="3142" y="991"/>
                  </a:cubicBezTo>
                  <a:cubicBezTo>
                    <a:pt x="3128" y="1007"/>
                    <a:pt x="3066" y="1036"/>
                    <a:pt x="3006" y="1053"/>
                  </a:cubicBezTo>
                  <a:cubicBezTo>
                    <a:pt x="2946" y="1071"/>
                    <a:pt x="2853" y="1116"/>
                    <a:pt x="2800" y="1152"/>
                  </a:cubicBezTo>
                  <a:cubicBezTo>
                    <a:pt x="2712" y="1213"/>
                    <a:pt x="2701" y="1218"/>
                    <a:pt x="2686" y="1192"/>
                  </a:cubicBezTo>
                  <a:cubicBezTo>
                    <a:pt x="2661" y="1148"/>
                    <a:pt x="2637" y="1159"/>
                    <a:pt x="2530" y="1266"/>
                  </a:cubicBezTo>
                  <a:cubicBezTo>
                    <a:pt x="2443" y="1354"/>
                    <a:pt x="2429" y="1378"/>
                    <a:pt x="2422" y="1437"/>
                  </a:cubicBezTo>
                  <a:cubicBezTo>
                    <a:pt x="2419" y="1476"/>
                    <a:pt x="2414" y="1508"/>
                    <a:pt x="2413" y="1508"/>
                  </a:cubicBezTo>
                  <a:cubicBezTo>
                    <a:pt x="2410" y="1509"/>
                    <a:pt x="2365" y="1544"/>
                    <a:pt x="2310" y="1586"/>
                  </a:cubicBezTo>
                  <a:cubicBezTo>
                    <a:pt x="2216" y="1658"/>
                    <a:pt x="2210" y="1668"/>
                    <a:pt x="2138" y="1848"/>
                  </a:cubicBezTo>
                  <a:cubicBezTo>
                    <a:pt x="2022" y="2132"/>
                    <a:pt x="1981" y="2212"/>
                    <a:pt x="1944" y="2215"/>
                  </a:cubicBezTo>
                  <a:cubicBezTo>
                    <a:pt x="1926" y="2216"/>
                    <a:pt x="1848" y="2192"/>
                    <a:pt x="1768" y="2160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7" name="Республика Марий Эл"/>
            <p:cNvSpPr>
              <a:spLocks/>
            </p:cNvSpPr>
            <p:nvPr/>
          </p:nvSpPr>
          <p:spPr bwMode="auto">
            <a:xfrm>
              <a:off x="2575457" y="4423834"/>
              <a:ext cx="268590" cy="157022"/>
            </a:xfrm>
            <a:custGeom>
              <a:avLst/>
              <a:gdLst/>
              <a:ahLst/>
              <a:cxnLst>
                <a:cxn ang="0">
                  <a:pos x="317" y="530"/>
                </a:cxn>
                <a:cxn ang="0">
                  <a:pos x="274" y="392"/>
                </a:cxn>
                <a:cxn ang="0">
                  <a:pos x="212" y="263"/>
                </a:cxn>
                <a:cxn ang="0">
                  <a:pos x="93" y="237"/>
                </a:cxn>
                <a:cxn ang="0">
                  <a:pos x="0" y="218"/>
                </a:cxn>
                <a:cxn ang="0">
                  <a:pos x="5" y="128"/>
                </a:cxn>
                <a:cxn ang="0">
                  <a:pos x="10" y="40"/>
                </a:cxn>
                <a:cxn ang="0">
                  <a:pos x="82" y="20"/>
                </a:cxn>
                <a:cxn ang="0">
                  <a:pos x="189" y="21"/>
                </a:cxn>
                <a:cxn ang="0">
                  <a:pos x="247" y="45"/>
                </a:cxn>
                <a:cxn ang="0">
                  <a:pos x="280" y="141"/>
                </a:cxn>
                <a:cxn ang="0">
                  <a:pos x="402" y="191"/>
                </a:cxn>
                <a:cxn ang="0">
                  <a:pos x="466" y="144"/>
                </a:cxn>
                <a:cxn ang="0">
                  <a:pos x="597" y="175"/>
                </a:cxn>
                <a:cxn ang="0">
                  <a:pos x="733" y="212"/>
                </a:cxn>
                <a:cxn ang="0">
                  <a:pos x="762" y="349"/>
                </a:cxn>
                <a:cxn ang="0">
                  <a:pos x="762" y="508"/>
                </a:cxn>
                <a:cxn ang="0">
                  <a:pos x="693" y="496"/>
                </a:cxn>
                <a:cxn ang="0">
                  <a:pos x="624" y="458"/>
                </a:cxn>
                <a:cxn ang="0">
                  <a:pos x="348" y="535"/>
                </a:cxn>
                <a:cxn ang="0">
                  <a:pos x="317" y="530"/>
                </a:cxn>
              </a:cxnLst>
              <a:rect l="0" t="0" r="r" b="b"/>
              <a:pathLst>
                <a:path w="783" h="540">
                  <a:moveTo>
                    <a:pt x="317" y="530"/>
                  </a:moveTo>
                  <a:cubicBezTo>
                    <a:pt x="314" y="522"/>
                    <a:pt x="293" y="461"/>
                    <a:pt x="274" y="392"/>
                  </a:cubicBezTo>
                  <a:cubicBezTo>
                    <a:pt x="252" y="316"/>
                    <a:pt x="228" y="266"/>
                    <a:pt x="212" y="263"/>
                  </a:cubicBezTo>
                  <a:cubicBezTo>
                    <a:pt x="197" y="258"/>
                    <a:pt x="144" y="247"/>
                    <a:pt x="93" y="237"/>
                  </a:cubicBezTo>
                  <a:lnTo>
                    <a:pt x="0" y="218"/>
                  </a:lnTo>
                  <a:lnTo>
                    <a:pt x="5" y="128"/>
                  </a:lnTo>
                  <a:lnTo>
                    <a:pt x="10" y="40"/>
                  </a:lnTo>
                  <a:lnTo>
                    <a:pt x="82" y="20"/>
                  </a:lnTo>
                  <a:cubicBezTo>
                    <a:pt x="143" y="0"/>
                    <a:pt x="159" y="2"/>
                    <a:pt x="189" y="21"/>
                  </a:cubicBezTo>
                  <a:cubicBezTo>
                    <a:pt x="208" y="34"/>
                    <a:pt x="236" y="45"/>
                    <a:pt x="247" y="45"/>
                  </a:cubicBezTo>
                  <a:cubicBezTo>
                    <a:pt x="263" y="45"/>
                    <a:pt x="274" y="74"/>
                    <a:pt x="280" y="141"/>
                  </a:cubicBezTo>
                  <a:cubicBezTo>
                    <a:pt x="293" y="253"/>
                    <a:pt x="308" y="258"/>
                    <a:pt x="402" y="191"/>
                  </a:cubicBezTo>
                  <a:lnTo>
                    <a:pt x="466" y="144"/>
                  </a:lnTo>
                  <a:lnTo>
                    <a:pt x="597" y="175"/>
                  </a:lnTo>
                  <a:cubicBezTo>
                    <a:pt x="669" y="192"/>
                    <a:pt x="732" y="208"/>
                    <a:pt x="733" y="212"/>
                  </a:cubicBezTo>
                  <a:cubicBezTo>
                    <a:pt x="736" y="213"/>
                    <a:pt x="749" y="276"/>
                    <a:pt x="762" y="349"/>
                  </a:cubicBezTo>
                  <a:cubicBezTo>
                    <a:pt x="783" y="468"/>
                    <a:pt x="783" y="487"/>
                    <a:pt x="762" y="508"/>
                  </a:cubicBezTo>
                  <a:cubicBezTo>
                    <a:pt x="741" y="528"/>
                    <a:pt x="733" y="527"/>
                    <a:pt x="693" y="496"/>
                  </a:cubicBezTo>
                  <a:cubicBezTo>
                    <a:pt x="668" y="479"/>
                    <a:pt x="637" y="461"/>
                    <a:pt x="624" y="458"/>
                  </a:cubicBezTo>
                  <a:cubicBezTo>
                    <a:pt x="605" y="455"/>
                    <a:pt x="429" y="503"/>
                    <a:pt x="348" y="535"/>
                  </a:cubicBezTo>
                  <a:cubicBezTo>
                    <a:pt x="336" y="540"/>
                    <a:pt x="322" y="536"/>
                    <a:pt x="317" y="530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8" name="Республика Мордовия"/>
            <p:cNvSpPr>
              <a:spLocks/>
            </p:cNvSpPr>
            <p:nvPr/>
          </p:nvSpPr>
          <p:spPr bwMode="auto">
            <a:xfrm>
              <a:off x="2197238" y="4456161"/>
              <a:ext cx="301479" cy="193968"/>
            </a:xfrm>
            <a:custGeom>
              <a:avLst/>
              <a:gdLst/>
              <a:ahLst/>
              <a:cxnLst>
                <a:cxn ang="0">
                  <a:pos x="499" y="609"/>
                </a:cxn>
                <a:cxn ang="0">
                  <a:pos x="349" y="563"/>
                </a:cxn>
                <a:cxn ang="0">
                  <a:pos x="264" y="509"/>
                </a:cxn>
                <a:cxn ang="0">
                  <a:pos x="112" y="363"/>
                </a:cxn>
                <a:cxn ang="0">
                  <a:pos x="0" y="289"/>
                </a:cxn>
                <a:cxn ang="0">
                  <a:pos x="61" y="224"/>
                </a:cxn>
                <a:cxn ang="0">
                  <a:pos x="176" y="96"/>
                </a:cxn>
                <a:cxn ang="0">
                  <a:pos x="370" y="30"/>
                </a:cxn>
                <a:cxn ang="0">
                  <a:pos x="448" y="56"/>
                </a:cxn>
                <a:cxn ang="0">
                  <a:pos x="448" y="168"/>
                </a:cxn>
                <a:cxn ang="0">
                  <a:pos x="498" y="366"/>
                </a:cxn>
                <a:cxn ang="0">
                  <a:pos x="560" y="461"/>
                </a:cxn>
                <a:cxn ang="0">
                  <a:pos x="686" y="413"/>
                </a:cxn>
                <a:cxn ang="0">
                  <a:pos x="808" y="358"/>
                </a:cxn>
                <a:cxn ang="0">
                  <a:pos x="846" y="422"/>
                </a:cxn>
                <a:cxn ang="0">
                  <a:pos x="880" y="486"/>
                </a:cxn>
                <a:cxn ang="0">
                  <a:pos x="784" y="678"/>
                </a:cxn>
                <a:cxn ang="0">
                  <a:pos x="707" y="677"/>
                </a:cxn>
                <a:cxn ang="0">
                  <a:pos x="499" y="609"/>
                </a:cxn>
              </a:cxnLst>
              <a:rect l="0" t="0" r="r" b="b"/>
              <a:pathLst>
                <a:path w="880" h="678">
                  <a:moveTo>
                    <a:pt x="499" y="609"/>
                  </a:moveTo>
                  <a:cubicBezTo>
                    <a:pt x="400" y="561"/>
                    <a:pt x="362" y="550"/>
                    <a:pt x="349" y="563"/>
                  </a:cubicBezTo>
                  <a:cubicBezTo>
                    <a:pt x="318" y="592"/>
                    <a:pt x="310" y="587"/>
                    <a:pt x="264" y="509"/>
                  </a:cubicBezTo>
                  <a:cubicBezTo>
                    <a:pt x="235" y="459"/>
                    <a:pt x="187" y="413"/>
                    <a:pt x="112" y="363"/>
                  </a:cubicBezTo>
                  <a:lnTo>
                    <a:pt x="0" y="289"/>
                  </a:lnTo>
                  <a:lnTo>
                    <a:pt x="61" y="224"/>
                  </a:lnTo>
                  <a:cubicBezTo>
                    <a:pt x="94" y="187"/>
                    <a:pt x="146" y="129"/>
                    <a:pt x="176" y="96"/>
                  </a:cubicBezTo>
                  <a:cubicBezTo>
                    <a:pt x="258" y="6"/>
                    <a:pt x="277" y="0"/>
                    <a:pt x="370" y="30"/>
                  </a:cubicBezTo>
                  <a:lnTo>
                    <a:pt x="448" y="56"/>
                  </a:lnTo>
                  <a:lnTo>
                    <a:pt x="448" y="168"/>
                  </a:lnTo>
                  <a:cubicBezTo>
                    <a:pt x="448" y="262"/>
                    <a:pt x="456" y="291"/>
                    <a:pt x="498" y="366"/>
                  </a:cubicBezTo>
                  <a:cubicBezTo>
                    <a:pt x="525" y="414"/>
                    <a:pt x="552" y="457"/>
                    <a:pt x="560" y="461"/>
                  </a:cubicBezTo>
                  <a:cubicBezTo>
                    <a:pt x="566" y="465"/>
                    <a:pt x="624" y="443"/>
                    <a:pt x="686" y="413"/>
                  </a:cubicBezTo>
                  <a:cubicBezTo>
                    <a:pt x="750" y="382"/>
                    <a:pt x="805" y="358"/>
                    <a:pt x="808" y="358"/>
                  </a:cubicBezTo>
                  <a:cubicBezTo>
                    <a:pt x="811" y="358"/>
                    <a:pt x="829" y="387"/>
                    <a:pt x="846" y="422"/>
                  </a:cubicBezTo>
                  <a:lnTo>
                    <a:pt x="880" y="486"/>
                  </a:lnTo>
                  <a:lnTo>
                    <a:pt x="784" y="678"/>
                  </a:lnTo>
                  <a:lnTo>
                    <a:pt x="707" y="677"/>
                  </a:lnTo>
                  <a:cubicBezTo>
                    <a:pt x="653" y="675"/>
                    <a:pt x="595" y="657"/>
                    <a:pt x="499" y="609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9" name="Республика Саха (Якутия)"/>
            <p:cNvSpPr>
              <a:spLocks/>
            </p:cNvSpPr>
            <p:nvPr/>
          </p:nvSpPr>
          <p:spPr bwMode="auto">
            <a:xfrm>
              <a:off x="6198684" y="2534956"/>
              <a:ext cx="2269313" cy="2290668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0" name="Северная Осетия-Алания"/>
            <p:cNvSpPr>
              <a:spLocks/>
            </p:cNvSpPr>
            <p:nvPr/>
          </p:nvSpPr>
          <p:spPr bwMode="auto">
            <a:xfrm>
              <a:off x="1402430" y="5490657"/>
              <a:ext cx="109629" cy="69274"/>
            </a:xfrm>
            <a:custGeom>
              <a:avLst/>
              <a:gdLst/>
              <a:ahLst/>
              <a:cxnLst>
                <a:cxn ang="0">
                  <a:pos x="158" y="210"/>
                </a:cxn>
                <a:cxn ang="0">
                  <a:pos x="8" y="71"/>
                </a:cxn>
                <a:cxn ang="0">
                  <a:pos x="81" y="16"/>
                </a:cxn>
                <a:cxn ang="0">
                  <a:pos x="238" y="2"/>
                </a:cxn>
                <a:cxn ang="0">
                  <a:pos x="310" y="8"/>
                </a:cxn>
                <a:cxn ang="0">
                  <a:pos x="315" y="101"/>
                </a:cxn>
                <a:cxn ang="0">
                  <a:pos x="272" y="239"/>
                </a:cxn>
                <a:cxn ang="0">
                  <a:pos x="158" y="210"/>
                </a:cxn>
              </a:cxnLst>
              <a:rect l="0" t="0" r="r" b="b"/>
              <a:pathLst>
                <a:path w="320" h="243">
                  <a:moveTo>
                    <a:pt x="158" y="210"/>
                  </a:moveTo>
                  <a:cubicBezTo>
                    <a:pt x="52" y="183"/>
                    <a:pt x="36" y="167"/>
                    <a:pt x="8" y="71"/>
                  </a:cubicBezTo>
                  <a:cubicBezTo>
                    <a:pt x="0" y="40"/>
                    <a:pt x="8" y="34"/>
                    <a:pt x="81" y="16"/>
                  </a:cubicBezTo>
                  <a:cubicBezTo>
                    <a:pt x="128" y="7"/>
                    <a:pt x="198" y="0"/>
                    <a:pt x="238" y="2"/>
                  </a:cubicBezTo>
                  <a:lnTo>
                    <a:pt x="310" y="8"/>
                  </a:lnTo>
                  <a:lnTo>
                    <a:pt x="315" y="101"/>
                  </a:lnTo>
                  <a:cubicBezTo>
                    <a:pt x="320" y="186"/>
                    <a:pt x="302" y="243"/>
                    <a:pt x="272" y="239"/>
                  </a:cubicBezTo>
                  <a:cubicBezTo>
                    <a:pt x="267" y="237"/>
                    <a:pt x="216" y="224"/>
                    <a:pt x="158" y="210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1" name="Республика Татарстан"/>
            <p:cNvSpPr>
              <a:spLocks/>
            </p:cNvSpPr>
            <p:nvPr/>
          </p:nvSpPr>
          <p:spPr bwMode="auto">
            <a:xfrm>
              <a:off x="2542568" y="4567000"/>
              <a:ext cx="476885" cy="327898"/>
            </a:xfrm>
            <a:custGeom>
              <a:avLst/>
              <a:gdLst/>
              <a:ahLst/>
              <a:cxnLst>
                <a:cxn ang="0">
                  <a:pos x="912" y="1036"/>
                </a:cxn>
                <a:cxn ang="0">
                  <a:pos x="832" y="949"/>
                </a:cxn>
                <a:cxn ang="0">
                  <a:pos x="784" y="818"/>
                </a:cxn>
                <a:cxn ang="0">
                  <a:pos x="656" y="717"/>
                </a:cxn>
                <a:cxn ang="0">
                  <a:pos x="595" y="749"/>
                </a:cxn>
                <a:cxn ang="0">
                  <a:pos x="552" y="783"/>
                </a:cxn>
                <a:cxn ang="0">
                  <a:pos x="517" y="738"/>
                </a:cxn>
                <a:cxn ang="0">
                  <a:pos x="480" y="676"/>
                </a:cxn>
                <a:cxn ang="0">
                  <a:pos x="443" y="623"/>
                </a:cxn>
                <a:cxn ang="0">
                  <a:pos x="386" y="524"/>
                </a:cxn>
                <a:cxn ang="0">
                  <a:pos x="315" y="461"/>
                </a:cxn>
                <a:cxn ang="0">
                  <a:pos x="203" y="394"/>
                </a:cxn>
                <a:cxn ang="0">
                  <a:pos x="93" y="346"/>
                </a:cxn>
                <a:cxn ang="0">
                  <a:pos x="3" y="317"/>
                </a:cxn>
                <a:cxn ang="0">
                  <a:pos x="43" y="292"/>
                </a:cxn>
                <a:cxn ang="0">
                  <a:pos x="165" y="288"/>
                </a:cxn>
                <a:cxn ang="0">
                  <a:pos x="243" y="285"/>
                </a:cxn>
                <a:cxn ang="0">
                  <a:pos x="237" y="218"/>
                </a:cxn>
                <a:cxn ang="0">
                  <a:pos x="232" y="151"/>
                </a:cxn>
                <a:cxn ang="0">
                  <a:pos x="320" y="122"/>
                </a:cxn>
                <a:cxn ang="0">
                  <a:pos x="555" y="47"/>
                </a:cxn>
                <a:cxn ang="0">
                  <a:pos x="701" y="0"/>
                </a:cxn>
                <a:cxn ang="0">
                  <a:pos x="758" y="39"/>
                </a:cxn>
                <a:cxn ang="0">
                  <a:pos x="854" y="68"/>
                </a:cxn>
                <a:cxn ang="0">
                  <a:pos x="938" y="276"/>
                </a:cxn>
                <a:cxn ang="0">
                  <a:pos x="1022" y="484"/>
                </a:cxn>
                <a:cxn ang="0">
                  <a:pos x="1176" y="445"/>
                </a:cxn>
                <a:cxn ang="0">
                  <a:pos x="1330" y="405"/>
                </a:cxn>
                <a:cxn ang="0">
                  <a:pos x="1296" y="530"/>
                </a:cxn>
                <a:cxn ang="0">
                  <a:pos x="1288" y="628"/>
                </a:cxn>
                <a:cxn ang="0">
                  <a:pos x="1344" y="730"/>
                </a:cxn>
                <a:cxn ang="0">
                  <a:pos x="1224" y="772"/>
                </a:cxn>
                <a:cxn ang="0">
                  <a:pos x="1128" y="805"/>
                </a:cxn>
                <a:cxn ang="0">
                  <a:pos x="1120" y="879"/>
                </a:cxn>
                <a:cxn ang="0">
                  <a:pos x="1051" y="1044"/>
                </a:cxn>
                <a:cxn ang="0">
                  <a:pos x="984" y="1133"/>
                </a:cxn>
                <a:cxn ang="0">
                  <a:pos x="912" y="1036"/>
                </a:cxn>
              </a:cxnLst>
              <a:rect l="0" t="0" r="r" b="b"/>
              <a:pathLst>
                <a:path w="1381" h="1133">
                  <a:moveTo>
                    <a:pt x="912" y="1036"/>
                  </a:moveTo>
                  <a:cubicBezTo>
                    <a:pt x="875" y="983"/>
                    <a:pt x="840" y="944"/>
                    <a:pt x="832" y="949"/>
                  </a:cubicBezTo>
                  <a:cubicBezTo>
                    <a:pt x="819" y="957"/>
                    <a:pt x="784" y="863"/>
                    <a:pt x="784" y="818"/>
                  </a:cubicBezTo>
                  <a:cubicBezTo>
                    <a:pt x="784" y="797"/>
                    <a:pt x="683" y="717"/>
                    <a:pt x="656" y="717"/>
                  </a:cubicBezTo>
                  <a:cubicBezTo>
                    <a:pt x="645" y="717"/>
                    <a:pt x="618" y="732"/>
                    <a:pt x="595" y="749"/>
                  </a:cubicBezTo>
                  <a:lnTo>
                    <a:pt x="552" y="783"/>
                  </a:lnTo>
                  <a:lnTo>
                    <a:pt x="517" y="738"/>
                  </a:lnTo>
                  <a:cubicBezTo>
                    <a:pt x="496" y="712"/>
                    <a:pt x="480" y="685"/>
                    <a:pt x="480" y="676"/>
                  </a:cubicBezTo>
                  <a:cubicBezTo>
                    <a:pt x="480" y="666"/>
                    <a:pt x="462" y="642"/>
                    <a:pt x="443" y="623"/>
                  </a:cubicBezTo>
                  <a:cubicBezTo>
                    <a:pt x="422" y="604"/>
                    <a:pt x="397" y="559"/>
                    <a:pt x="386" y="524"/>
                  </a:cubicBezTo>
                  <a:cubicBezTo>
                    <a:pt x="370" y="468"/>
                    <a:pt x="362" y="461"/>
                    <a:pt x="315" y="461"/>
                  </a:cubicBezTo>
                  <a:cubicBezTo>
                    <a:pt x="256" y="460"/>
                    <a:pt x="240" y="452"/>
                    <a:pt x="203" y="394"/>
                  </a:cubicBezTo>
                  <a:cubicBezTo>
                    <a:pt x="181" y="357"/>
                    <a:pt x="163" y="349"/>
                    <a:pt x="93" y="346"/>
                  </a:cubicBezTo>
                  <a:cubicBezTo>
                    <a:pt x="34" y="343"/>
                    <a:pt x="6" y="333"/>
                    <a:pt x="3" y="317"/>
                  </a:cubicBezTo>
                  <a:cubicBezTo>
                    <a:pt x="0" y="300"/>
                    <a:pt x="13" y="292"/>
                    <a:pt x="43" y="292"/>
                  </a:cubicBezTo>
                  <a:cubicBezTo>
                    <a:pt x="69" y="292"/>
                    <a:pt x="123" y="290"/>
                    <a:pt x="165" y="288"/>
                  </a:cubicBezTo>
                  <a:lnTo>
                    <a:pt x="243" y="285"/>
                  </a:lnTo>
                  <a:lnTo>
                    <a:pt x="237" y="218"/>
                  </a:lnTo>
                  <a:lnTo>
                    <a:pt x="232" y="151"/>
                  </a:lnTo>
                  <a:lnTo>
                    <a:pt x="320" y="122"/>
                  </a:lnTo>
                  <a:cubicBezTo>
                    <a:pt x="368" y="106"/>
                    <a:pt x="474" y="72"/>
                    <a:pt x="555" y="47"/>
                  </a:cubicBezTo>
                  <a:lnTo>
                    <a:pt x="701" y="0"/>
                  </a:lnTo>
                  <a:lnTo>
                    <a:pt x="758" y="39"/>
                  </a:lnTo>
                  <a:cubicBezTo>
                    <a:pt x="797" y="66"/>
                    <a:pt x="827" y="74"/>
                    <a:pt x="854" y="68"/>
                  </a:cubicBezTo>
                  <a:cubicBezTo>
                    <a:pt x="896" y="58"/>
                    <a:pt x="899" y="64"/>
                    <a:pt x="938" y="276"/>
                  </a:cubicBezTo>
                  <a:cubicBezTo>
                    <a:pt x="950" y="346"/>
                    <a:pt x="1002" y="471"/>
                    <a:pt x="1022" y="484"/>
                  </a:cubicBezTo>
                  <a:cubicBezTo>
                    <a:pt x="1030" y="488"/>
                    <a:pt x="1099" y="471"/>
                    <a:pt x="1176" y="445"/>
                  </a:cubicBezTo>
                  <a:cubicBezTo>
                    <a:pt x="1253" y="418"/>
                    <a:pt x="1323" y="402"/>
                    <a:pt x="1330" y="405"/>
                  </a:cubicBezTo>
                  <a:cubicBezTo>
                    <a:pt x="1358" y="423"/>
                    <a:pt x="1342" y="477"/>
                    <a:pt x="1296" y="530"/>
                  </a:cubicBezTo>
                  <a:cubicBezTo>
                    <a:pt x="1237" y="597"/>
                    <a:pt x="1237" y="615"/>
                    <a:pt x="1288" y="628"/>
                  </a:cubicBezTo>
                  <a:cubicBezTo>
                    <a:pt x="1339" y="640"/>
                    <a:pt x="1381" y="717"/>
                    <a:pt x="1344" y="730"/>
                  </a:cubicBezTo>
                  <a:cubicBezTo>
                    <a:pt x="1331" y="735"/>
                    <a:pt x="1277" y="754"/>
                    <a:pt x="1224" y="772"/>
                  </a:cubicBezTo>
                  <a:lnTo>
                    <a:pt x="1128" y="805"/>
                  </a:lnTo>
                  <a:lnTo>
                    <a:pt x="1120" y="879"/>
                  </a:lnTo>
                  <a:cubicBezTo>
                    <a:pt x="1114" y="927"/>
                    <a:pt x="1091" y="984"/>
                    <a:pt x="1051" y="1044"/>
                  </a:cubicBezTo>
                  <a:cubicBezTo>
                    <a:pt x="1019" y="1092"/>
                    <a:pt x="989" y="1133"/>
                    <a:pt x="984" y="1133"/>
                  </a:cubicBezTo>
                  <a:cubicBezTo>
                    <a:pt x="981" y="1133"/>
                    <a:pt x="947" y="1090"/>
                    <a:pt x="912" y="1036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2" name="Республика Тыва"/>
            <p:cNvSpPr>
              <a:spLocks/>
            </p:cNvSpPr>
            <p:nvPr/>
          </p:nvSpPr>
          <p:spPr bwMode="auto">
            <a:xfrm>
              <a:off x="5365507" y="5504512"/>
              <a:ext cx="767401" cy="401791"/>
            </a:xfrm>
            <a:custGeom>
              <a:avLst/>
              <a:gdLst/>
              <a:ahLst/>
              <a:cxnLst>
                <a:cxn ang="0">
                  <a:pos x="131" y="1362"/>
                </a:cxn>
                <a:cxn ang="0">
                  <a:pos x="146" y="1301"/>
                </a:cxn>
                <a:cxn ang="0">
                  <a:pos x="131" y="1146"/>
                </a:cxn>
                <a:cxn ang="0">
                  <a:pos x="45" y="974"/>
                </a:cxn>
                <a:cxn ang="0">
                  <a:pos x="119" y="859"/>
                </a:cxn>
                <a:cxn ang="0">
                  <a:pos x="253" y="746"/>
                </a:cxn>
                <a:cxn ang="0">
                  <a:pos x="293" y="656"/>
                </a:cxn>
                <a:cxn ang="0">
                  <a:pos x="379" y="682"/>
                </a:cxn>
                <a:cxn ang="0">
                  <a:pos x="579" y="750"/>
                </a:cxn>
                <a:cxn ang="0">
                  <a:pos x="1119" y="499"/>
                </a:cxn>
                <a:cxn ang="0">
                  <a:pos x="1229" y="352"/>
                </a:cxn>
                <a:cxn ang="0">
                  <a:pos x="1283" y="262"/>
                </a:cxn>
                <a:cxn ang="0">
                  <a:pos x="1411" y="166"/>
                </a:cxn>
                <a:cxn ang="0">
                  <a:pos x="1679" y="58"/>
                </a:cxn>
                <a:cxn ang="0">
                  <a:pos x="1931" y="122"/>
                </a:cxn>
                <a:cxn ang="0">
                  <a:pos x="2151" y="200"/>
                </a:cxn>
                <a:cxn ang="0">
                  <a:pos x="2219" y="203"/>
                </a:cxn>
                <a:cxn ang="0">
                  <a:pos x="2207" y="258"/>
                </a:cxn>
                <a:cxn ang="0">
                  <a:pos x="2179" y="506"/>
                </a:cxn>
                <a:cxn ang="0">
                  <a:pos x="2211" y="566"/>
                </a:cxn>
                <a:cxn ang="0">
                  <a:pos x="2099" y="739"/>
                </a:cxn>
                <a:cxn ang="0">
                  <a:pos x="1987" y="907"/>
                </a:cxn>
                <a:cxn ang="0">
                  <a:pos x="2051" y="1078"/>
                </a:cxn>
                <a:cxn ang="0">
                  <a:pos x="2115" y="1258"/>
                </a:cxn>
                <a:cxn ang="0">
                  <a:pos x="2035" y="1315"/>
                </a:cxn>
                <a:cxn ang="0">
                  <a:pos x="1645" y="1355"/>
                </a:cxn>
                <a:cxn ang="0">
                  <a:pos x="1335" y="1355"/>
                </a:cxn>
                <a:cxn ang="0">
                  <a:pos x="1315" y="1274"/>
                </a:cxn>
                <a:cxn ang="0">
                  <a:pos x="1261" y="1173"/>
                </a:cxn>
                <a:cxn ang="0">
                  <a:pos x="1003" y="1115"/>
                </a:cxn>
                <a:cxn ang="0">
                  <a:pos x="779" y="1080"/>
                </a:cxn>
                <a:cxn ang="0">
                  <a:pos x="471" y="1234"/>
                </a:cxn>
                <a:cxn ang="0">
                  <a:pos x="157" y="1387"/>
                </a:cxn>
                <a:cxn ang="0">
                  <a:pos x="131" y="1362"/>
                </a:cxn>
              </a:cxnLst>
              <a:rect l="0" t="0" r="r" b="b"/>
              <a:pathLst>
                <a:path w="2240" h="1387">
                  <a:moveTo>
                    <a:pt x="131" y="1362"/>
                  </a:moveTo>
                  <a:cubicBezTo>
                    <a:pt x="114" y="1342"/>
                    <a:pt x="117" y="1331"/>
                    <a:pt x="146" y="1301"/>
                  </a:cubicBezTo>
                  <a:cubicBezTo>
                    <a:pt x="191" y="1253"/>
                    <a:pt x="189" y="1237"/>
                    <a:pt x="131" y="1146"/>
                  </a:cubicBezTo>
                  <a:cubicBezTo>
                    <a:pt x="106" y="1102"/>
                    <a:pt x="67" y="1026"/>
                    <a:pt x="45" y="974"/>
                  </a:cubicBezTo>
                  <a:cubicBezTo>
                    <a:pt x="0" y="869"/>
                    <a:pt x="7" y="859"/>
                    <a:pt x="119" y="859"/>
                  </a:cubicBezTo>
                  <a:cubicBezTo>
                    <a:pt x="208" y="859"/>
                    <a:pt x="240" y="832"/>
                    <a:pt x="253" y="746"/>
                  </a:cubicBezTo>
                  <a:cubicBezTo>
                    <a:pt x="259" y="712"/>
                    <a:pt x="277" y="672"/>
                    <a:pt x="293" y="656"/>
                  </a:cubicBezTo>
                  <a:cubicBezTo>
                    <a:pt x="323" y="630"/>
                    <a:pt x="327" y="632"/>
                    <a:pt x="379" y="682"/>
                  </a:cubicBezTo>
                  <a:cubicBezTo>
                    <a:pt x="429" y="730"/>
                    <a:pt x="447" y="736"/>
                    <a:pt x="579" y="750"/>
                  </a:cubicBezTo>
                  <a:cubicBezTo>
                    <a:pt x="848" y="781"/>
                    <a:pt x="992" y="714"/>
                    <a:pt x="1119" y="499"/>
                  </a:cubicBezTo>
                  <a:cubicBezTo>
                    <a:pt x="1149" y="446"/>
                    <a:pt x="1199" y="381"/>
                    <a:pt x="1229" y="352"/>
                  </a:cubicBezTo>
                  <a:cubicBezTo>
                    <a:pt x="1263" y="322"/>
                    <a:pt x="1283" y="288"/>
                    <a:pt x="1283" y="262"/>
                  </a:cubicBezTo>
                  <a:cubicBezTo>
                    <a:pt x="1283" y="211"/>
                    <a:pt x="1304" y="197"/>
                    <a:pt x="1411" y="166"/>
                  </a:cubicBezTo>
                  <a:cubicBezTo>
                    <a:pt x="1693" y="86"/>
                    <a:pt x="1687" y="90"/>
                    <a:pt x="1679" y="58"/>
                  </a:cubicBezTo>
                  <a:cubicBezTo>
                    <a:pt x="1664" y="0"/>
                    <a:pt x="1751" y="22"/>
                    <a:pt x="1931" y="122"/>
                  </a:cubicBezTo>
                  <a:cubicBezTo>
                    <a:pt x="2085" y="205"/>
                    <a:pt x="2109" y="214"/>
                    <a:pt x="2151" y="200"/>
                  </a:cubicBezTo>
                  <a:cubicBezTo>
                    <a:pt x="2184" y="187"/>
                    <a:pt x="2203" y="189"/>
                    <a:pt x="2219" y="203"/>
                  </a:cubicBezTo>
                  <a:cubicBezTo>
                    <a:pt x="2240" y="221"/>
                    <a:pt x="2239" y="227"/>
                    <a:pt x="2207" y="258"/>
                  </a:cubicBezTo>
                  <a:cubicBezTo>
                    <a:pt x="2151" y="310"/>
                    <a:pt x="2135" y="445"/>
                    <a:pt x="2179" y="506"/>
                  </a:cubicBezTo>
                  <a:cubicBezTo>
                    <a:pt x="2197" y="531"/>
                    <a:pt x="2211" y="558"/>
                    <a:pt x="2211" y="566"/>
                  </a:cubicBezTo>
                  <a:cubicBezTo>
                    <a:pt x="2211" y="574"/>
                    <a:pt x="2162" y="651"/>
                    <a:pt x="2099" y="739"/>
                  </a:cubicBezTo>
                  <a:cubicBezTo>
                    <a:pt x="2039" y="826"/>
                    <a:pt x="1987" y="901"/>
                    <a:pt x="1987" y="907"/>
                  </a:cubicBezTo>
                  <a:cubicBezTo>
                    <a:pt x="1987" y="912"/>
                    <a:pt x="2016" y="989"/>
                    <a:pt x="2051" y="1078"/>
                  </a:cubicBezTo>
                  <a:cubicBezTo>
                    <a:pt x="2087" y="1168"/>
                    <a:pt x="2115" y="1248"/>
                    <a:pt x="2115" y="1258"/>
                  </a:cubicBezTo>
                  <a:cubicBezTo>
                    <a:pt x="2115" y="1267"/>
                    <a:pt x="2080" y="1293"/>
                    <a:pt x="2035" y="1315"/>
                  </a:cubicBezTo>
                  <a:cubicBezTo>
                    <a:pt x="1959" y="1354"/>
                    <a:pt x="1946" y="1355"/>
                    <a:pt x="1645" y="1355"/>
                  </a:cubicBezTo>
                  <a:lnTo>
                    <a:pt x="1335" y="1355"/>
                  </a:lnTo>
                  <a:lnTo>
                    <a:pt x="1315" y="1274"/>
                  </a:lnTo>
                  <a:cubicBezTo>
                    <a:pt x="1303" y="1222"/>
                    <a:pt x="1283" y="1186"/>
                    <a:pt x="1261" y="1173"/>
                  </a:cubicBezTo>
                  <a:cubicBezTo>
                    <a:pt x="1243" y="1162"/>
                    <a:pt x="1127" y="1136"/>
                    <a:pt x="1003" y="1115"/>
                  </a:cubicBezTo>
                  <a:lnTo>
                    <a:pt x="779" y="1080"/>
                  </a:lnTo>
                  <a:lnTo>
                    <a:pt x="471" y="1234"/>
                  </a:lnTo>
                  <a:cubicBezTo>
                    <a:pt x="301" y="1318"/>
                    <a:pt x="160" y="1387"/>
                    <a:pt x="157" y="1387"/>
                  </a:cubicBezTo>
                  <a:cubicBezTo>
                    <a:pt x="154" y="1387"/>
                    <a:pt x="143" y="1376"/>
                    <a:pt x="131" y="1362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3" name="Республика Хакасия"/>
            <p:cNvSpPr>
              <a:spLocks/>
            </p:cNvSpPr>
            <p:nvPr/>
          </p:nvSpPr>
          <p:spPr bwMode="auto">
            <a:xfrm>
              <a:off x="5288766" y="5352108"/>
              <a:ext cx="295998" cy="415645"/>
            </a:xfrm>
            <a:custGeom>
              <a:avLst/>
              <a:gdLst>
                <a:gd name="T0" fmla="*/ 49 w 54"/>
                <a:gd name="T1" fmla="*/ 1420 h 90"/>
                <a:gd name="T2" fmla="*/ 5 w 54"/>
                <a:gd name="T3" fmla="*/ 1326 h 90"/>
                <a:gd name="T4" fmla="*/ 43 w 54"/>
                <a:gd name="T5" fmla="*/ 1222 h 90"/>
                <a:gd name="T6" fmla="*/ 289 w 54"/>
                <a:gd name="T7" fmla="*/ 966 h 90"/>
                <a:gd name="T8" fmla="*/ 265 w 54"/>
                <a:gd name="T9" fmla="*/ 841 h 90"/>
                <a:gd name="T10" fmla="*/ 283 w 54"/>
                <a:gd name="T11" fmla="*/ 612 h 90"/>
                <a:gd name="T12" fmla="*/ 301 w 54"/>
                <a:gd name="T13" fmla="*/ 496 h 90"/>
                <a:gd name="T14" fmla="*/ 294 w 54"/>
                <a:gd name="T15" fmla="*/ 377 h 90"/>
                <a:gd name="T16" fmla="*/ 240 w 54"/>
                <a:gd name="T17" fmla="*/ 320 h 90"/>
                <a:gd name="T18" fmla="*/ 182 w 54"/>
                <a:gd name="T19" fmla="*/ 331 h 90"/>
                <a:gd name="T20" fmla="*/ 205 w 54"/>
                <a:gd name="T21" fmla="*/ 252 h 90"/>
                <a:gd name="T22" fmla="*/ 195 w 54"/>
                <a:gd name="T23" fmla="*/ 113 h 90"/>
                <a:gd name="T24" fmla="*/ 189 w 54"/>
                <a:gd name="T25" fmla="*/ 1 h 90"/>
                <a:gd name="T26" fmla="*/ 246 w 54"/>
                <a:gd name="T27" fmla="*/ 73 h 90"/>
                <a:gd name="T28" fmla="*/ 497 w 54"/>
                <a:gd name="T29" fmla="*/ 121 h 90"/>
                <a:gd name="T30" fmla="*/ 614 w 54"/>
                <a:gd name="T31" fmla="*/ 112 h 90"/>
                <a:gd name="T32" fmla="*/ 643 w 54"/>
                <a:gd name="T33" fmla="*/ 195 h 90"/>
                <a:gd name="T34" fmla="*/ 761 w 54"/>
                <a:gd name="T35" fmla="*/ 467 h 90"/>
                <a:gd name="T36" fmla="*/ 865 w 54"/>
                <a:gd name="T37" fmla="*/ 691 h 90"/>
                <a:gd name="T38" fmla="*/ 813 w 54"/>
                <a:gd name="T39" fmla="*/ 768 h 90"/>
                <a:gd name="T40" fmla="*/ 739 w 54"/>
                <a:gd name="T41" fmla="*/ 892 h 90"/>
                <a:gd name="T42" fmla="*/ 585 w 54"/>
                <a:gd name="T43" fmla="*/ 1073 h 90"/>
                <a:gd name="T44" fmla="*/ 440 w 54"/>
                <a:gd name="T45" fmla="*/ 1230 h 90"/>
                <a:gd name="T46" fmla="*/ 294 w 54"/>
                <a:gd name="T47" fmla="*/ 1353 h 90"/>
                <a:gd name="T48" fmla="*/ 133 w 54"/>
                <a:gd name="T49" fmla="*/ 1406 h 90"/>
                <a:gd name="T50" fmla="*/ 49 w 54"/>
                <a:gd name="T51" fmla="*/ 1420 h 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"/>
                <a:gd name="T79" fmla="*/ 0 h 90"/>
                <a:gd name="T80" fmla="*/ 865 w 54"/>
                <a:gd name="T81" fmla="*/ 1446 h 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" h="90">
                  <a:moveTo>
                    <a:pt x="3" y="88"/>
                  </a:moveTo>
                  <a:cubicBezTo>
                    <a:pt x="1" y="87"/>
                    <a:pt x="1" y="86"/>
                    <a:pt x="0" y="83"/>
                  </a:cubicBezTo>
                  <a:cubicBezTo>
                    <a:pt x="0" y="78"/>
                    <a:pt x="0" y="78"/>
                    <a:pt x="3" y="76"/>
                  </a:cubicBezTo>
                  <a:cubicBezTo>
                    <a:pt x="8" y="73"/>
                    <a:pt x="18" y="62"/>
                    <a:pt x="18" y="60"/>
                  </a:cubicBezTo>
                  <a:cubicBezTo>
                    <a:pt x="18" y="59"/>
                    <a:pt x="17" y="56"/>
                    <a:pt x="17" y="52"/>
                  </a:cubicBezTo>
                  <a:cubicBezTo>
                    <a:pt x="15" y="44"/>
                    <a:pt x="15" y="42"/>
                    <a:pt x="18" y="38"/>
                  </a:cubicBezTo>
                  <a:cubicBezTo>
                    <a:pt x="20" y="35"/>
                    <a:pt x="20" y="35"/>
                    <a:pt x="19" y="31"/>
                  </a:cubicBezTo>
                  <a:cubicBezTo>
                    <a:pt x="18" y="28"/>
                    <a:pt x="17" y="26"/>
                    <a:pt x="18" y="23"/>
                  </a:cubicBezTo>
                  <a:cubicBezTo>
                    <a:pt x="20" y="19"/>
                    <a:pt x="19" y="18"/>
                    <a:pt x="15" y="20"/>
                  </a:cubicBezTo>
                  <a:cubicBezTo>
                    <a:pt x="13" y="20"/>
                    <a:pt x="12" y="21"/>
                    <a:pt x="11" y="21"/>
                  </a:cubicBezTo>
                  <a:cubicBezTo>
                    <a:pt x="11" y="20"/>
                    <a:pt x="12" y="18"/>
                    <a:pt x="13" y="16"/>
                  </a:cubicBezTo>
                  <a:cubicBezTo>
                    <a:pt x="14" y="11"/>
                    <a:pt x="14" y="11"/>
                    <a:pt x="12" y="7"/>
                  </a:cubicBezTo>
                  <a:cubicBezTo>
                    <a:pt x="10" y="3"/>
                    <a:pt x="10" y="0"/>
                    <a:pt x="12" y="0"/>
                  </a:cubicBezTo>
                  <a:cubicBezTo>
                    <a:pt x="12" y="0"/>
                    <a:pt x="14" y="2"/>
                    <a:pt x="15" y="5"/>
                  </a:cubicBezTo>
                  <a:cubicBezTo>
                    <a:pt x="19" y="10"/>
                    <a:pt x="20" y="10"/>
                    <a:pt x="31" y="8"/>
                  </a:cubicBezTo>
                  <a:cubicBezTo>
                    <a:pt x="35" y="7"/>
                    <a:pt x="38" y="7"/>
                    <a:pt x="38" y="7"/>
                  </a:cubicBezTo>
                  <a:cubicBezTo>
                    <a:pt x="39" y="7"/>
                    <a:pt x="40" y="10"/>
                    <a:pt x="40" y="12"/>
                  </a:cubicBezTo>
                  <a:cubicBezTo>
                    <a:pt x="41" y="15"/>
                    <a:pt x="44" y="22"/>
                    <a:pt x="48" y="29"/>
                  </a:cubicBezTo>
                  <a:cubicBezTo>
                    <a:pt x="51" y="36"/>
                    <a:pt x="54" y="42"/>
                    <a:pt x="54" y="43"/>
                  </a:cubicBezTo>
                  <a:cubicBezTo>
                    <a:pt x="54" y="44"/>
                    <a:pt x="53" y="46"/>
                    <a:pt x="51" y="48"/>
                  </a:cubicBezTo>
                  <a:cubicBezTo>
                    <a:pt x="49" y="50"/>
                    <a:pt x="47" y="53"/>
                    <a:pt x="46" y="56"/>
                  </a:cubicBezTo>
                  <a:cubicBezTo>
                    <a:pt x="45" y="59"/>
                    <a:pt x="43" y="61"/>
                    <a:pt x="37" y="67"/>
                  </a:cubicBezTo>
                  <a:cubicBezTo>
                    <a:pt x="31" y="71"/>
                    <a:pt x="28" y="75"/>
                    <a:pt x="27" y="77"/>
                  </a:cubicBezTo>
                  <a:cubicBezTo>
                    <a:pt x="26" y="83"/>
                    <a:pt x="26" y="84"/>
                    <a:pt x="18" y="84"/>
                  </a:cubicBezTo>
                  <a:cubicBezTo>
                    <a:pt x="9" y="85"/>
                    <a:pt x="8" y="86"/>
                    <a:pt x="8" y="88"/>
                  </a:cubicBezTo>
                  <a:cubicBezTo>
                    <a:pt x="9" y="90"/>
                    <a:pt x="6" y="90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4" name="Ростовская область"/>
            <p:cNvSpPr>
              <a:spLocks/>
            </p:cNvSpPr>
            <p:nvPr/>
          </p:nvSpPr>
          <p:spPr bwMode="auto">
            <a:xfrm>
              <a:off x="1396949" y="4784060"/>
              <a:ext cx="443996" cy="429500"/>
            </a:xfrm>
            <a:custGeom>
              <a:avLst/>
              <a:gdLst/>
              <a:ahLst/>
              <a:cxnLst>
                <a:cxn ang="0">
                  <a:pos x="826" y="1470"/>
                </a:cxn>
                <a:cxn ang="0">
                  <a:pos x="738" y="1400"/>
                </a:cxn>
                <a:cxn ang="0">
                  <a:pos x="600" y="1152"/>
                </a:cxn>
                <a:cxn ang="0">
                  <a:pos x="544" y="1186"/>
                </a:cxn>
                <a:cxn ang="0">
                  <a:pos x="405" y="1224"/>
                </a:cxn>
                <a:cxn ang="0">
                  <a:pos x="298" y="1219"/>
                </a:cxn>
                <a:cxn ang="0">
                  <a:pos x="290" y="1155"/>
                </a:cxn>
                <a:cxn ang="0">
                  <a:pos x="228" y="1013"/>
                </a:cxn>
                <a:cxn ang="0">
                  <a:pos x="175" y="934"/>
                </a:cxn>
                <a:cxn ang="0">
                  <a:pos x="202" y="851"/>
                </a:cxn>
                <a:cxn ang="0">
                  <a:pos x="231" y="766"/>
                </a:cxn>
                <a:cxn ang="0">
                  <a:pos x="172" y="693"/>
                </a:cxn>
                <a:cxn ang="0">
                  <a:pos x="37" y="618"/>
                </a:cxn>
                <a:cxn ang="0">
                  <a:pos x="5" y="592"/>
                </a:cxn>
                <a:cxn ang="0">
                  <a:pos x="85" y="563"/>
                </a:cxn>
                <a:cxn ang="0">
                  <a:pos x="181" y="541"/>
                </a:cxn>
                <a:cxn ang="0">
                  <a:pos x="74" y="416"/>
                </a:cxn>
                <a:cxn ang="0">
                  <a:pos x="56" y="349"/>
                </a:cxn>
                <a:cxn ang="0">
                  <a:pos x="157" y="315"/>
                </a:cxn>
                <a:cxn ang="0">
                  <a:pos x="325" y="405"/>
                </a:cxn>
                <a:cxn ang="0">
                  <a:pos x="423" y="496"/>
                </a:cxn>
                <a:cxn ang="0">
                  <a:pos x="472" y="440"/>
                </a:cxn>
                <a:cxn ang="0">
                  <a:pos x="578" y="307"/>
                </a:cxn>
                <a:cxn ang="0">
                  <a:pos x="698" y="211"/>
                </a:cxn>
                <a:cxn ang="0">
                  <a:pos x="850" y="94"/>
                </a:cxn>
                <a:cxn ang="0">
                  <a:pos x="981" y="58"/>
                </a:cxn>
                <a:cxn ang="0">
                  <a:pos x="1122" y="99"/>
                </a:cxn>
                <a:cxn ang="0">
                  <a:pos x="1264" y="184"/>
                </a:cxn>
                <a:cxn ang="0">
                  <a:pos x="1178" y="373"/>
                </a:cxn>
                <a:cxn ang="0">
                  <a:pos x="1183" y="464"/>
                </a:cxn>
                <a:cxn ang="0">
                  <a:pos x="1192" y="592"/>
                </a:cxn>
                <a:cxn ang="0">
                  <a:pos x="1087" y="651"/>
                </a:cxn>
                <a:cxn ang="0">
                  <a:pos x="914" y="715"/>
                </a:cxn>
                <a:cxn ang="0">
                  <a:pos x="940" y="781"/>
                </a:cxn>
                <a:cxn ang="0">
                  <a:pos x="948" y="901"/>
                </a:cxn>
                <a:cxn ang="0">
                  <a:pos x="1010" y="1131"/>
                </a:cxn>
                <a:cxn ang="0">
                  <a:pos x="1045" y="1210"/>
                </a:cxn>
                <a:cxn ang="0">
                  <a:pos x="1106" y="1259"/>
                </a:cxn>
                <a:cxn ang="0">
                  <a:pos x="1172" y="1259"/>
                </a:cxn>
                <a:cxn ang="0">
                  <a:pos x="1135" y="1325"/>
                </a:cxn>
                <a:cxn ang="0">
                  <a:pos x="1023" y="1381"/>
                </a:cxn>
                <a:cxn ang="0">
                  <a:pos x="922" y="1419"/>
                </a:cxn>
                <a:cxn ang="0">
                  <a:pos x="826" y="1470"/>
                </a:cxn>
              </a:cxnLst>
              <a:rect l="0" t="0" r="r" b="b"/>
              <a:pathLst>
                <a:path w="1293" h="1477">
                  <a:moveTo>
                    <a:pt x="826" y="1470"/>
                  </a:moveTo>
                  <a:cubicBezTo>
                    <a:pt x="767" y="1462"/>
                    <a:pt x="738" y="1440"/>
                    <a:pt x="738" y="1400"/>
                  </a:cubicBezTo>
                  <a:cubicBezTo>
                    <a:pt x="738" y="1358"/>
                    <a:pt x="629" y="1163"/>
                    <a:pt x="600" y="1152"/>
                  </a:cubicBezTo>
                  <a:cubicBezTo>
                    <a:pt x="588" y="1147"/>
                    <a:pt x="562" y="1162"/>
                    <a:pt x="544" y="1186"/>
                  </a:cubicBezTo>
                  <a:cubicBezTo>
                    <a:pt x="512" y="1226"/>
                    <a:pt x="503" y="1227"/>
                    <a:pt x="405" y="1224"/>
                  </a:cubicBezTo>
                  <a:lnTo>
                    <a:pt x="298" y="1219"/>
                  </a:lnTo>
                  <a:lnTo>
                    <a:pt x="290" y="1155"/>
                  </a:lnTo>
                  <a:cubicBezTo>
                    <a:pt x="285" y="1120"/>
                    <a:pt x="256" y="1056"/>
                    <a:pt x="228" y="1013"/>
                  </a:cubicBezTo>
                  <a:lnTo>
                    <a:pt x="175" y="934"/>
                  </a:lnTo>
                  <a:lnTo>
                    <a:pt x="202" y="851"/>
                  </a:lnTo>
                  <a:lnTo>
                    <a:pt x="231" y="766"/>
                  </a:lnTo>
                  <a:lnTo>
                    <a:pt x="172" y="693"/>
                  </a:lnTo>
                  <a:cubicBezTo>
                    <a:pt x="109" y="618"/>
                    <a:pt x="101" y="613"/>
                    <a:pt x="37" y="618"/>
                  </a:cubicBezTo>
                  <a:cubicBezTo>
                    <a:pt x="8" y="621"/>
                    <a:pt x="0" y="614"/>
                    <a:pt x="5" y="592"/>
                  </a:cubicBezTo>
                  <a:cubicBezTo>
                    <a:pt x="10" y="568"/>
                    <a:pt x="26" y="563"/>
                    <a:pt x="85" y="563"/>
                  </a:cubicBezTo>
                  <a:cubicBezTo>
                    <a:pt x="127" y="563"/>
                    <a:pt x="170" y="554"/>
                    <a:pt x="181" y="541"/>
                  </a:cubicBezTo>
                  <a:cubicBezTo>
                    <a:pt x="204" y="518"/>
                    <a:pt x="183" y="496"/>
                    <a:pt x="74" y="416"/>
                  </a:cubicBezTo>
                  <a:cubicBezTo>
                    <a:pt x="28" y="382"/>
                    <a:pt x="28" y="381"/>
                    <a:pt x="56" y="349"/>
                  </a:cubicBezTo>
                  <a:cubicBezTo>
                    <a:pt x="79" y="323"/>
                    <a:pt x="106" y="315"/>
                    <a:pt x="157" y="315"/>
                  </a:cubicBezTo>
                  <a:cubicBezTo>
                    <a:pt x="220" y="315"/>
                    <a:pt x="237" y="325"/>
                    <a:pt x="325" y="405"/>
                  </a:cubicBezTo>
                  <a:lnTo>
                    <a:pt x="423" y="496"/>
                  </a:lnTo>
                  <a:lnTo>
                    <a:pt x="472" y="440"/>
                  </a:lnTo>
                  <a:cubicBezTo>
                    <a:pt x="500" y="410"/>
                    <a:pt x="548" y="349"/>
                    <a:pt x="578" y="307"/>
                  </a:cubicBezTo>
                  <a:cubicBezTo>
                    <a:pt x="620" y="250"/>
                    <a:pt x="650" y="224"/>
                    <a:pt x="698" y="211"/>
                  </a:cubicBezTo>
                  <a:cubicBezTo>
                    <a:pt x="800" y="181"/>
                    <a:pt x="831" y="158"/>
                    <a:pt x="850" y="94"/>
                  </a:cubicBezTo>
                  <a:cubicBezTo>
                    <a:pt x="880" y="3"/>
                    <a:pt x="890" y="0"/>
                    <a:pt x="981" y="58"/>
                  </a:cubicBezTo>
                  <a:cubicBezTo>
                    <a:pt x="1052" y="101"/>
                    <a:pt x="1074" y="107"/>
                    <a:pt x="1122" y="99"/>
                  </a:cubicBezTo>
                  <a:cubicBezTo>
                    <a:pt x="1242" y="75"/>
                    <a:pt x="1239" y="74"/>
                    <a:pt x="1264" y="184"/>
                  </a:cubicBezTo>
                  <a:cubicBezTo>
                    <a:pt x="1292" y="296"/>
                    <a:pt x="1293" y="293"/>
                    <a:pt x="1178" y="373"/>
                  </a:cubicBezTo>
                  <a:cubicBezTo>
                    <a:pt x="1146" y="395"/>
                    <a:pt x="1146" y="395"/>
                    <a:pt x="1183" y="464"/>
                  </a:cubicBezTo>
                  <a:cubicBezTo>
                    <a:pt x="1220" y="533"/>
                    <a:pt x="1220" y="534"/>
                    <a:pt x="1192" y="592"/>
                  </a:cubicBezTo>
                  <a:cubicBezTo>
                    <a:pt x="1165" y="648"/>
                    <a:pt x="1160" y="651"/>
                    <a:pt x="1087" y="651"/>
                  </a:cubicBezTo>
                  <a:cubicBezTo>
                    <a:pt x="1007" y="651"/>
                    <a:pt x="914" y="686"/>
                    <a:pt x="914" y="715"/>
                  </a:cubicBezTo>
                  <a:cubicBezTo>
                    <a:pt x="914" y="725"/>
                    <a:pt x="925" y="755"/>
                    <a:pt x="940" y="781"/>
                  </a:cubicBezTo>
                  <a:cubicBezTo>
                    <a:pt x="960" y="822"/>
                    <a:pt x="962" y="843"/>
                    <a:pt x="948" y="901"/>
                  </a:cubicBezTo>
                  <a:cubicBezTo>
                    <a:pt x="924" y="992"/>
                    <a:pt x="951" y="1088"/>
                    <a:pt x="1010" y="1131"/>
                  </a:cubicBezTo>
                  <a:cubicBezTo>
                    <a:pt x="1044" y="1155"/>
                    <a:pt x="1052" y="1171"/>
                    <a:pt x="1045" y="1210"/>
                  </a:cubicBezTo>
                  <a:cubicBezTo>
                    <a:pt x="1039" y="1258"/>
                    <a:pt x="1040" y="1259"/>
                    <a:pt x="1106" y="1259"/>
                  </a:cubicBezTo>
                  <a:lnTo>
                    <a:pt x="1172" y="1259"/>
                  </a:lnTo>
                  <a:lnTo>
                    <a:pt x="1135" y="1325"/>
                  </a:lnTo>
                  <a:cubicBezTo>
                    <a:pt x="1098" y="1390"/>
                    <a:pt x="1098" y="1390"/>
                    <a:pt x="1023" y="1381"/>
                  </a:cubicBezTo>
                  <a:cubicBezTo>
                    <a:pt x="951" y="1373"/>
                    <a:pt x="944" y="1374"/>
                    <a:pt x="922" y="1419"/>
                  </a:cubicBezTo>
                  <a:cubicBezTo>
                    <a:pt x="893" y="1474"/>
                    <a:pt x="887" y="1477"/>
                    <a:pt x="826" y="1470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5" name="Рязанская область"/>
            <p:cNvSpPr>
              <a:spLocks/>
            </p:cNvSpPr>
            <p:nvPr/>
          </p:nvSpPr>
          <p:spPr bwMode="auto">
            <a:xfrm>
              <a:off x="1972499" y="4340704"/>
              <a:ext cx="301479" cy="184731"/>
            </a:xfrm>
            <a:custGeom>
              <a:avLst/>
              <a:gdLst/>
              <a:ahLst/>
              <a:cxnLst>
                <a:cxn ang="0">
                  <a:pos x="557" y="587"/>
                </a:cxn>
                <a:cxn ang="0">
                  <a:pos x="432" y="557"/>
                </a:cxn>
                <a:cxn ang="0">
                  <a:pos x="350" y="560"/>
                </a:cxn>
                <a:cxn ang="0">
                  <a:pos x="246" y="496"/>
                </a:cxn>
                <a:cxn ang="0">
                  <a:pos x="85" y="376"/>
                </a:cxn>
                <a:cxn ang="0">
                  <a:pos x="35" y="250"/>
                </a:cxn>
                <a:cxn ang="0">
                  <a:pos x="99" y="160"/>
                </a:cxn>
                <a:cxn ang="0">
                  <a:pos x="176" y="72"/>
                </a:cxn>
                <a:cxn ang="0">
                  <a:pos x="581" y="0"/>
                </a:cxn>
                <a:cxn ang="0">
                  <a:pos x="833" y="291"/>
                </a:cxn>
                <a:cxn ang="0">
                  <a:pos x="880" y="368"/>
                </a:cxn>
                <a:cxn ang="0">
                  <a:pos x="761" y="493"/>
                </a:cxn>
                <a:cxn ang="0">
                  <a:pos x="624" y="629"/>
                </a:cxn>
                <a:cxn ang="0">
                  <a:pos x="557" y="587"/>
                </a:cxn>
              </a:cxnLst>
              <a:rect l="0" t="0" r="r" b="b"/>
              <a:pathLst>
                <a:path w="880" h="634">
                  <a:moveTo>
                    <a:pt x="557" y="587"/>
                  </a:moveTo>
                  <a:cubicBezTo>
                    <a:pt x="507" y="538"/>
                    <a:pt x="505" y="538"/>
                    <a:pt x="432" y="557"/>
                  </a:cubicBezTo>
                  <a:cubicBezTo>
                    <a:pt x="379" y="571"/>
                    <a:pt x="353" y="573"/>
                    <a:pt x="350" y="560"/>
                  </a:cubicBezTo>
                  <a:cubicBezTo>
                    <a:pt x="337" y="523"/>
                    <a:pt x="294" y="496"/>
                    <a:pt x="246" y="496"/>
                  </a:cubicBezTo>
                  <a:cubicBezTo>
                    <a:pt x="181" y="495"/>
                    <a:pt x="173" y="490"/>
                    <a:pt x="85" y="376"/>
                  </a:cubicBezTo>
                  <a:cubicBezTo>
                    <a:pt x="5" y="272"/>
                    <a:pt x="0" y="263"/>
                    <a:pt x="35" y="250"/>
                  </a:cubicBezTo>
                  <a:cubicBezTo>
                    <a:pt x="48" y="245"/>
                    <a:pt x="77" y="205"/>
                    <a:pt x="99" y="160"/>
                  </a:cubicBezTo>
                  <a:cubicBezTo>
                    <a:pt x="125" y="109"/>
                    <a:pt x="152" y="77"/>
                    <a:pt x="176" y="72"/>
                  </a:cubicBezTo>
                  <a:cubicBezTo>
                    <a:pt x="261" y="51"/>
                    <a:pt x="550" y="0"/>
                    <a:pt x="581" y="0"/>
                  </a:cubicBezTo>
                  <a:cubicBezTo>
                    <a:pt x="614" y="0"/>
                    <a:pt x="744" y="149"/>
                    <a:pt x="833" y="291"/>
                  </a:cubicBezTo>
                  <a:lnTo>
                    <a:pt x="880" y="368"/>
                  </a:lnTo>
                  <a:lnTo>
                    <a:pt x="761" y="493"/>
                  </a:lnTo>
                  <a:cubicBezTo>
                    <a:pt x="696" y="563"/>
                    <a:pt x="635" y="623"/>
                    <a:pt x="624" y="629"/>
                  </a:cubicBezTo>
                  <a:cubicBezTo>
                    <a:pt x="614" y="634"/>
                    <a:pt x="584" y="615"/>
                    <a:pt x="557" y="5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6" name="Самарская область"/>
            <p:cNvSpPr>
              <a:spLocks/>
            </p:cNvSpPr>
            <p:nvPr/>
          </p:nvSpPr>
          <p:spPr bwMode="auto">
            <a:xfrm>
              <a:off x="2471310" y="4779441"/>
              <a:ext cx="345330" cy="240150"/>
            </a:xfrm>
            <a:custGeom>
              <a:avLst/>
              <a:gdLst/>
              <a:ahLst/>
              <a:cxnLst>
                <a:cxn ang="0">
                  <a:pos x="212" y="717"/>
                </a:cxn>
                <a:cxn ang="0">
                  <a:pos x="13" y="307"/>
                </a:cxn>
                <a:cxn ang="0">
                  <a:pos x="34" y="277"/>
                </a:cxn>
                <a:cxn ang="0">
                  <a:pos x="58" y="155"/>
                </a:cxn>
                <a:cxn ang="0">
                  <a:pos x="204" y="16"/>
                </a:cxn>
                <a:cxn ang="0">
                  <a:pos x="402" y="80"/>
                </a:cxn>
                <a:cxn ang="0">
                  <a:pos x="495" y="144"/>
                </a:cxn>
                <a:cxn ang="0">
                  <a:pos x="584" y="72"/>
                </a:cxn>
                <a:cxn ang="0">
                  <a:pos x="669" y="0"/>
                </a:cxn>
                <a:cxn ang="0">
                  <a:pos x="704" y="48"/>
                </a:cxn>
                <a:cxn ang="0">
                  <a:pos x="810" y="64"/>
                </a:cxn>
                <a:cxn ang="0">
                  <a:pos x="917" y="69"/>
                </a:cxn>
                <a:cxn ang="0">
                  <a:pos x="978" y="203"/>
                </a:cxn>
                <a:cxn ang="0">
                  <a:pos x="999" y="303"/>
                </a:cxn>
                <a:cxn ang="0">
                  <a:pos x="880" y="435"/>
                </a:cxn>
                <a:cxn ang="0">
                  <a:pos x="626" y="635"/>
                </a:cxn>
                <a:cxn ang="0">
                  <a:pos x="456" y="747"/>
                </a:cxn>
                <a:cxn ang="0">
                  <a:pos x="352" y="816"/>
                </a:cxn>
                <a:cxn ang="0">
                  <a:pos x="282" y="824"/>
                </a:cxn>
                <a:cxn ang="0">
                  <a:pos x="212" y="717"/>
                </a:cxn>
              </a:cxnLst>
              <a:rect l="0" t="0" r="r" b="b"/>
              <a:pathLst>
                <a:path w="999" h="832">
                  <a:moveTo>
                    <a:pt x="212" y="717"/>
                  </a:moveTo>
                  <a:cubicBezTo>
                    <a:pt x="180" y="613"/>
                    <a:pt x="58" y="363"/>
                    <a:pt x="13" y="307"/>
                  </a:cubicBezTo>
                  <a:cubicBezTo>
                    <a:pt x="0" y="291"/>
                    <a:pt x="7" y="283"/>
                    <a:pt x="34" y="277"/>
                  </a:cubicBezTo>
                  <a:cubicBezTo>
                    <a:pt x="68" y="267"/>
                    <a:pt x="69" y="263"/>
                    <a:pt x="58" y="155"/>
                  </a:cubicBezTo>
                  <a:cubicBezTo>
                    <a:pt x="45" y="19"/>
                    <a:pt x="48" y="16"/>
                    <a:pt x="204" y="16"/>
                  </a:cubicBezTo>
                  <a:cubicBezTo>
                    <a:pt x="311" y="16"/>
                    <a:pt x="320" y="19"/>
                    <a:pt x="402" y="80"/>
                  </a:cubicBezTo>
                  <a:cubicBezTo>
                    <a:pt x="450" y="115"/>
                    <a:pt x="492" y="144"/>
                    <a:pt x="495" y="144"/>
                  </a:cubicBezTo>
                  <a:cubicBezTo>
                    <a:pt x="498" y="144"/>
                    <a:pt x="538" y="112"/>
                    <a:pt x="584" y="72"/>
                  </a:cubicBezTo>
                  <a:lnTo>
                    <a:pt x="669" y="0"/>
                  </a:lnTo>
                  <a:lnTo>
                    <a:pt x="704" y="48"/>
                  </a:lnTo>
                  <a:cubicBezTo>
                    <a:pt x="744" y="104"/>
                    <a:pt x="770" y="107"/>
                    <a:pt x="810" y="64"/>
                  </a:cubicBezTo>
                  <a:cubicBezTo>
                    <a:pt x="847" y="23"/>
                    <a:pt x="869" y="23"/>
                    <a:pt x="917" y="69"/>
                  </a:cubicBezTo>
                  <a:cubicBezTo>
                    <a:pt x="943" y="93"/>
                    <a:pt x="964" y="138"/>
                    <a:pt x="978" y="203"/>
                  </a:cubicBezTo>
                  <a:lnTo>
                    <a:pt x="999" y="303"/>
                  </a:lnTo>
                  <a:lnTo>
                    <a:pt x="880" y="435"/>
                  </a:lnTo>
                  <a:cubicBezTo>
                    <a:pt x="740" y="592"/>
                    <a:pt x="756" y="579"/>
                    <a:pt x="626" y="635"/>
                  </a:cubicBezTo>
                  <a:cubicBezTo>
                    <a:pt x="562" y="663"/>
                    <a:pt x="496" y="706"/>
                    <a:pt x="456" y="747"/>
                  </a:cubicBezTo>
                  <a:cubicBezTo>
                    <a:pt x="415" y="789"/>
                    <a:pt x="375" y="816"/>
                    <a:pt x="352" y="816"/>
                  </a:cubicBezTo>
                  <a:cubicBezTo>
                    <a:pt x="332" y="816"/>
                    <a:pt x="300" y="819"/>
                    <a:pt x="282" y="824"/>
                  </a:cubicBezTo>
                  <a:cubicBezTo>
                    <a:pt x="253" y="832"/>
                    <a:pt x="244" y="819"/>
                    <a:pt x="212" y="71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7" name="г. Санкт-Петербург"/>
            <p:cNvSpPr>
              <a:spLocks/>
            </p:cNvSpPr>
            <p:nvPr/>
          </p:nvSpPr>
          <p:spPr bwMode="auto">
            <a:xfrm>
              <a:off x="2082128" y="3560214"/>
              <a:ext cx="104147" cy="55419"/>
            </a:xfrm>
            <a:custGeom>
              <a:avLst/>
              <a:gdLst/>
              <a:ahLst/>
              <a:cxnLst>
                <a:cxn ang="0">
                  <a:pos x="29" y="179"/>
                </a:cxn>
                <a:cxn ang="0">
                  <a:pos x="7" y="48"/>
                </a:cxn>
                <a:cxn ang="0">
                  <a:pos x="74" y="72"/>
                </a:cxn>
                <a:cxn ang="0">
                  <a:pos x="175" y="40"/>
                </a:cxn>
                <a:cxn ang="0">
                  <a:pos x="181" y="0"/>
                </a:cxn>
                <a:cxn ang="0">
                  <a:pos x="288" y="59"/>
                </a:cxn>
                <a:cxn ang="0">
                  <a:pos x="266" y="128"/>
                </a:cxn>
                <a:cxn ang="0">
                  <a:pos x="237" y="192"/>
                </a:cxn>
                <a:cxn ang="0">
                  <a:pos x="136" y="192"/>
                </a:cxn>
                <a:cxn ang="0">
                  <a:pos x="29" y="179"/>
                </a:cxn>
              </a:cxnLst>
              <a:rect l="0" t="0" r="r" b="b"/>
              <a:pathLst>
                <a:path w="292" h="192">
                  <a:moveTo>
                    <a:pt x="29" y="179"/>
                  </a:moveTo>
                  <a:cubicBezTo>
                    <a:pt x="18" y="162"/>
                    <a:pt x="0" y="48"/>
                    <a:pt x="7" y="48"/>
                  </a:cubicBezTo>
                  <a:cubicBezTo>
                    <a:pt x="12" y="48"/>
                    <a:pt x="40" y="59"/>
                    <a:pt x="74" y="72"/>
                  </a:cubicBezTo>
                  <a:cubicBezTo>
                    <a:pt x="149" y="104"/>
                    <a:pt x="184" y="93"/>
                    <a:pt x="175" y="40"/>
                  </a:cubicBezTo>
                  <a:cubicBezTo>
                    <a:pt x="170" y="18"/>
                    <a:pt x="173" y="0"/>
                    <a:pt x="181" y="0"/>
                  </a:cubicBezTo>
                  <a:cubicBezTo>
                    <a:pt x="192" y="0"/>
                    <a:pt x="252" y="32"/>
                    <a:pt x="288" y="59"/>
                  </a:cubicBezTo>
                  <a:cubicBezTo>
                    <a:pt x="292" y="61"/>
                    <a:pt x="282" y="93"/>
                    <a:pt x="266" y="128"/>
                  </a:cubicBezTo>
                  <a:lnTo>
                    <a:pt x="237" y="192"/>
                  </a:lnTo>
                  <a:lnTo>
                    <a:pt x="136" y="192"/>
                  </a:lnTo>
                  <a:cubicBezTo>
                    <a:pt x="82" y="192"/>
                    <a:pt x="32" y="186"/>
                    <a:pt x="29" y="179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8" name="Саратовская область"/>
            <p:cNvSpPr>
              <a:spLocks/>
            </p:cNvSpPr>
            <p:nvPr/>
          </p:nvSpPr>
          <p:spPr bwMode="auto">
            <a:xfrm>
              <a:off x="2021832" y="4687076"/>
              <a:ext cx="531699" cy="420264"/>
            </a:xfrm>
            <a:custGeom>
              <a:avLst/>
              <a:gdLst/>
              <a:ahLst/>
              <a:cxnLst>
                <a:cxn ang="0">
                  <a:pos x="741" y="1413"/>
                </a:cxn>
                <a:cxn ang="0">
                  <a:pos x="714" y="1328"/>
                </a:cxn>
                <a:cxn ang="0">
                  <a:pos x="645" y="1123"/>
                </a:cxn>
                <a:cxn ang="0">
                  <a:pos x="544" y="965"/>
                </a:cxn>
                <a:cxn ang="0">
                  <a:pos x="468" y="895"/>
                </a:cxn>
                <a:cxn ang="0">
                  <a:pos x="381" y="823"/>
                </a:cxn>
                <a:cxn ang="0">
                  <a:pos x="328" y="813"/>
                </a:cxn>
                <a:cxn ang="0">
                  <a:pos x="330" y="674"/>
                </a:cxn>
                <a:cxn ang="0">
                  <a:pos x="311" y="509"/>
                </a:cxn>
                <a:cxn ang="0">
                  <a:pos x="168" y="455"/>
                </a:cxn>
                <a:cxn ang="0">
                  <a:pos x="21" y="373"/>
                </a:cxn>
                <a:cxn ang="0">
                  <a:pos x="15" y="283"/>
                </a:cxn>
                <a:cxn ang="0">
                  <a:pos x="37" y="184"/>
                </a:cxn>
                <a:cxn ang="0">
                  <a:pos x="162" y="59"/>
                </a:cxn>
                <a:cxn ang="0">
                  <a:pos x="300" y="0"/>
                </a:cxn>
                <a:cxn ang="0">
                  <a:pos x="380" y="66"/>
                </a:cxn>
                <a:cxn ang="0">
                  <a:pos x="551" y="227"/>
                </a:cxn>
                <a:cxn ang="0">
                  <a:pos x="800" y="362"/>
                </a:cxn>
                <a:cxn ang="0">
                  <a:pos x="1004" y="455"/>
                </a:cxn>
                <a:cxn ang="0">
                  <a:pos x="1136" y="536"/>
                </a:cxn>
                <a:cxn ang="0">
                  <a:pos x="1232" y="573"/>
                </a:cxn>
                <a:cxn ang="0">
                  <a:pos x="1506" y="1176"/>
                </a:cxn>
                <a:cxn ang="0">
                  <a:pos x="1023" y="1258"/>
                </a:cxn>
                <a:cxn ang="0">
                  <a:pos x="842" y="1381"/>
                </a:cxn>
                <a:cxn ang="0">
                  <a:pos x="741" y="1413"/>
                </a:cxn>
              </a:cxnLst>
              <a:rect l="0" t="0" r="r" b="b"/>
              <a:pathLst>
                <a:path w="1544" h="1458">
                  <a:moveTo>
                    <a:pt x="741" y="1413"/>
                  </a:moveTo>
                  <a:cubicBezTo>
                    <a:pt x="733" y="1397"/>
                    <a:pt x="720" y="1359"/>
                    <a:pt x="714" y="1328"/>
                  </a:cubicBezTo>
                  <a:cubicBezTo>
                    <a:pt x="708" y="1296"/>
                    <a:pt x="677" y="1205"/>
                    <a:pt x="645" y="1123"/>
                  </a:cubicBezTo>
                  <a:cubicBezTo>
                    <a:pt x="596" y="994"/>
                    <a:pt x="583" y="973"/>
                    <a:pt x="544" y="965"/>
                  </a:cubicBezTo>
                  <a:cubicBezTo>
                    <a:pt x="517" y="960"/>
                    <a:pt x="490" y="936"/>
                    <a:pt x="468" y="895"/>
                  </a:cubicBezTo>
                  <a:cubicBezTo>
                    <a:pt x="442" y="848"/>
                    <a:pt x="420" y="831"/>
                    <a:pt x="381" y="823"/>
                  </a:cubicBezTo>
                  <a:lnTo>
                    <a:pt x="328" y="813"/>
                  </a:lnTo>
                  <a:lnTo>
                    <a:pt x="330" y="674"/>
                  </a:lnTo>
                  <a:cubicBezTo>
                    <a:pt x="330" y="584"/>
                    <a:pt x="324" y="523"/>
                    <a:pt x="311" y="509"/>
                  </a:cubicBezTo>
                  <a:cubicBezTo>
                    <a:pt x="300" y="496"/>
                    <a:pt x="236" y="472"/>
                    <a:pt x="168" y="455"/>
                  </a:cubicBezTo>
                  <a:cubicBezTo>
                    <a:pt x="58" y="427"/>
                    <a:pt x="44" y="419"/>
                    <a:pt x="21" y="373"/>
                  </a:cubicBezTo>
                  <a:cubicBezTo>
                    <a:pt x="2" y="331"/>
                    <a:pt x="0" y="312"/>
                    <a:pt x="15" y="283"/>
                  </a:cubicBezTo>
                  <a:cubicBezTo>
                    <a:pt x="24" y="264"/>
                    <a:pt x="36" y="219"/>
                    <a:pt x="37" y="184"/>
                  </a:cubicBezTo>
                  <a:cubicBezTo>
                    <a:pt x="42" y="122"/>
                    <a:pt x="45" y="119"/>
                    <a:pt x="162" y="59"/>
                  </a:cubicBezTo>
                  <a:cubicBezTo>
                    <a:pt x="228" y="27"/>
                    <a:pt x="290" y="0"/>
                    <a:pt x="300" y="0"/>
                  </a:cubicBezTo>
                  <a:cubicBezTo>
                    <a:pt x="308" y="0"/>
                    <a:pt x="344" y="29"/>
                    <a:pt x="380" y="66"/>
                  </a:cubicBezTo>
                  <a:cubicBezTo>
                    <a:pt x="413" y="101"/>
                    <a:pt x="492" y="175"/>
                    <a:pt x="551" y="227"/>
                  </a:cubicBezTo>
                  <a:cubicBezTo>
                    <a:pt x="650" y="315"/>
                    <a:pt x="672" y="328"/>
                    <a:pt x="800" y="362"/>
                  </a:cubicBezTo>
                  <a:cubicBezTo>
                    <a:pt x="909" y="391"/>
                    <a:pt x="956" y="413"/>
                    <a:pt x="1004" y="455"/>
                  </a:cubicBezTo>
                  <a:cubicBezTo>
                    <a:pt x="1037" y="487"/>
                    <a:pt x="1096" y="523"/>
                    <a:pt x="1136" y="536"/>
                  </a:cubicBezTo>
                  <a:cubicBezTo>
                    <a:pt x="1178" y="551"/>
                    <a:pt x="1220" y="568"/>
                    <a:pt x="1232" y="573"/>
                  </a:cubicBezTo>
                  <a:cubicBezTo>
                    <a:pt x="1295" y="605"/>
                    <a:pt x="1544" y="1152"/>
                    <a:pt x="1506" y="1176"/>
                  </a:cubicBezTo>
                  <a:cubicBezTo>
                    <a:pt x="1485" y="1189"/>
                    <a:pt x="1160" y="1243"/>
                    <a:pt x="1023" y="1258"/>
                  </a:cubicBezTo>
                  <a:cubicBezTo>
                    <a:pt x="904" y="1269"/>
                    <a:pt x="871" y="1293"/>
                    <a:pt x="842" y="1381"/>
                  </a:cubicBezTo>
                  <a:cubicBezTo>
                    <a:pt x="823" y="1440"/>
                    <a:pt x="765" y="1458"/>
                    <a:pt x="741" y="1413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9" name="Сахалинская область"/>
            <p:cNvSpPr>
              <a:spLocks/>
            </p:cNvSpPr>
            <p:nvPr/>
          </p:nvSpPr>
          <p:spPr bwMode="auto">
            <a:xfrm>
              <a:off x="8955845" y="4303758"/>
              <a:ext cx="761919" cy="669651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1" name="Смоленская область"/>
            <p:cNvSpPr>
              <a:spLocks/>
            </p:cNvSpPr>
            <p:nvPr/>
          </p:nvSpPr>
          <p:spPr bwMode="auto">
            <a:xfrm>
              <a:off x="1632650" y="3925059"/>
              <a:ext cx="334367" cy="221678"/>
            </a:xfrm>
            <a:custGeom>
              <a:avLst/>
              <a:gdLst/>
              <a:ahLst/>
              <a:cxnLst>
                <a:cxn ang="0">
                  <a:pos x="48" y="752"/>
                </a:cxn>
                <a:cxn ang="0">
                  <a:pos x="75" y="357"/>
                </a:cxn>
                <a:cxn ang="0">
                  <a:pos x="226" y="94"/>
                </a:cxn>
                <a:cxn ang="0">
                  <a:pos x="376" y="19"/>
                </a:cxn>
                <a:cxn ang="0">
                  <a:pos x="523" y="189"/>
                </a:cxn>
                <a:cxn ang="0">
                  <a:pos x="616" y="339"/>
                </a:cxn>
                <a:cxn ang="0">
                  <a:pos x="853" y="339"/>
                </a:cxn>
                <a:cxn ang="0">
                  <a:pos x="917" y="421"/>
                </a:cxn>
                <a:cxn ang="0">
                  <a:pos x="981" y="515"/>
                </a:cxn>
                <a:cxn ang="0">
                  <a:pos x="863" y="734"/>
                </a:cxn>
                <a:cxn ang="0">
                  <a:pos x="682" y="765"/>
                </a:cxn>
                <a:cxn ang="0">
                  <a:pos x="520" y="776"/>
                </a:cxn>
                <a:cxn ang="0">
                  <a:pos x="440" y="683"/>
                </a:cxn>
                <a:cxn ang="0">
                  <a:pos x="363" y="718"/>
                </a:cxn>
                <a:cxn ang="0">
                  <a:pos x="48" y="752"/>
                </a:cxn>
              </a:cxnLst>
              <a:rect l="0" t="0" r="r" b="b"/>
              <a:pathLst>
                <a:path w="981" h="776">
                  <a:moveTo>
                    <a:pt x="48" y="752"/>
                  </a:moveTo>
                  <a:cubicBezTo>
                    <a:pt x="0" y="725"/>
                    <a:pt x="13" y="549"/>
                    <a:pt x="75" y="357"/>
                  </a:cubicBezTo>
                  <a:cubicBezTo>
                    <a:pt x="127" y="203"/>
                    <a:pt x="138" y="182"/>
                    <a:pt x="226" y="94"/>
                  </a:cubicBezTo>
                  <a:cubicBezTo>
                    <a:pt x="320" y="0"/>
                    <a:pt x="322" y="0"/>
                    <a:pt x="376" y="19"/>
                  </a:cubicBezTo>
                  <a:cubicBezTo>
                    <a:pt x="421" y="35"/>
                    <a:pt x="450" y="67"/>
                    <a:pt x="523" y="189"/>
                  </a:cubicBezTo>
                  <a:lnTo>
                    <a:pt x="616" y="339"/>
                  </a:lnTo>
                  <a:lnTo>
                    <a:pt x="853" y="339"/>
                  </a:lnTo>
                  <a:lnTo>
                    <a:pt x="917" y="421"/>
                  </a:lnTo>
                  <a:cubicBezTo>
                    <a:pt x="952" y="466"/>
                    <a:pt x="981" y="507"/>
                    <a:pt x="981" y="515"/>
                  </a:cubicBezTo>
                  <a:cubicBezTo>
                    <a:pt x="981" y="533"/>
                    <a:pt x="887" y="709"/>
                    <a:pt x="863" y="734"/>
                  </a:cubicBezTo>
                  <a:cubicBezTo>
                    <a:pt x="850" y="747"/>
                    <a:pt x="781" y="760"/>
                    <a:pt x="682" y="765"/>
                  </a:cubicBezTo>
                  <a:lnTo>
                    <a:pt x="520" y="776"/>
                  </a:lnTo>
                  <a:lnTo>
                    <a:pt x="440" y="683"/>
                  </a:lnTo>
                  <a:lnTo>
                    <a:pt x="363" y="718"/>
                  </a:lnTo>
                  <a:cubicBezTo>
                    <a:pt x="279" y="755"/>
                    <a:pt x="90" y="776"/>
                    <a:pt x="48" y="752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2" name="Ставропольский край"/>
            <p:cNvSpPr>
              <a:spLocks/>
            </p:cNvSpPr>
            <p:nvPr/>
          </p:nvSpPr>
          <p:spPr bwMode="auto">
            <a:xfrm>
              <a:off x="1402430" y="5148904"/>
              <a:ext cx="317923" cy="341753"/>
            </a:xfrm>
            <a:custGeom>
              <a:avLst/>
              <a:gdLst>
                <a:gd name="T0" fmla="*/ 421 w 58"/>
                <a:gd name="T1" fmla="*/ 1171 h 74"/>
                <a:gd name="T2" fmla="*/ 416 w 58"/>
                <a:gd name="T3" fmla="*/ 1097 h 74"/>
                <a:gd name="T4" fmla="*/ 389 w 58"/>
                <a:gd name="T5" fmla="*/ 987 h 74"/>
                <a:gd name="T6" fmla="*/ 198 w 58"/>
                <a:gd name="T7" fmla="*/ 886 h 74"/>
                <a:gd name="T8" fmla="*/ 54 w 58"/>
                <a:gd name="T9" fmla="*/ 742 h 74"/>
                <a:gd name="T10" fmla="*/ 66 w 58"/>
                <a:gd name="T11" fmla="*/ 673 h 74"/>
                <a:gd name="T12" fmla="*/ 58 w 58"/>
                <a:gd name="T13" fmla="*/ 558 h 74"/>
                <a:gd name="T14" fmla="*/ 0 w 58"/>
                <a:gd name="T15" fmla="*/ 444 h 74"/>
                <a:gd name="T16" fmla="*/ 67 w 58"/>
                <a:gd name="T17" fmla="*/ 320 h 74"/>
                <a:gd name="T18" fmla="*/ 72 w 58"/>
                <a:gd name="T19" fmla="*/ 204 h 74"/>
                <a:gd name="T20" fmla="*/ 70 w 58"/>
                <a:gd name="T21" fmla="*/ 73 h 74"/>
                <a:gd name="T22" fmla="*/ 141 w 58"/>
                <a:gd name="T23" fmla="*/ 35 h 74"/>
                <a:gd name="T24" fmla="*/ 222 w 58"/>
                <a:gd name="T25" fmla="*/ 19 h 74"/>
                <a:gd name="T26" fmla="*/ 326 w 58"/>
                <a:gd name="T27" fmla="*/ 64 h 74"/>
                <a:gd name="T28" fmla="*/ 422 w 58"/>
                <a:gd name="T29" fmla="*/ 120 h 74"/>
                <a:gd name="T30" fmla="*/ 459 w 58"/>
                <a:gd name="T31" fmla="*/ 142 h 74"/>
                <a:gd name="T32" fmla="*/ 534 w 58"/>
                <a:gd name="T33" fmla="*/ 177 h 74"/>
                <a:gd name="T34" fmla="*/ 662 w 58"/>
                <a:gd name="T35" fmla="*/ 275 h 74"/>
                <a:gd name="T36" fmla="*/ 746 w 58"/>
                <a:gd name="T37" fmla="*/ 470 h 74"/>
                <a:gd name="T38" fmla="*/ 821 w 58"/>
                <a:gd name="T39" fmla="*/ 683 h 74"/>
                <a:gd name="T40" fmla="*/ 891 w 58"/>
                <a:gd name="T41" fmla="*/ 939 h 74"/>
                <a:gd name="T42" fmla="*/ 760 w 58"/>
                <a:gd name="T43" fmla="*/ 1017 h 74"/>
                <a:gd name="T44" fmla="*/ 614 w 58"/>
                <a:gd name="T45" fmla="*/ 1144 h 74"/>
                <a:gd name="T46" fmla="*/ 539 w 58"/>
                <a:gd name="T47" fmla="*/ 1177 h 74"/>
                <a:gd name="T48" fmla="*/ 421 w 58"/>
                <a:gd name="T49" fmla="*/ 1171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"/>
                <a:gd name="T76" fmla="*/ 0 h 74"/>
                <a:gd name="T77" fmla="*/ 918 w 58"/>
                <a:gd name="T78" fmla="*/ 1177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" h="74">
                  <a:moveTo>
                    <a:pt x="27" y="74"/>
                  </a:moveTo>
                  <a:cubicBezTo>
                    <a:pt x="24" y="73"/>
                    <a:pt x="24" y="73"/>
                    <a:pt x="26" y="69"/>
                  </a:cubicBezTo>
                  <a:cubicBezTo>
                    <a:pt x="29" y="65"/>
                    <a:pt x="29" y="64"/>
                    <a:pt x="25" y="62"/>
                  </a:cubicBezTo>
                  <a:cubicBezTo>
                    <a:pt x="22" y="61"/>
                    <a:pt x="17" y="58"/>
                    <a:pt x="13" y="56"/>
                  </a:cubicBezTo>
                  <a:cubicBezTo>
                    <a:pt x="5" y="51"/>
                    <a:pt x="4" y="51"/>
                    <a:pt x="3" y="47"/>
                  </a:cubicBezTo>
                  <a:cubicBezTo>
                    <a:pt x="3" y="43"/>
                    <a:pt x="3" y="42"/>
                    <a:pt x="4" y="42"/>
                  </a:cubicBezTo>
                  <a:cubicBezTo>
                    <a:pt x="7" y="42"/>
                    <a:pt x="7" y="40"/>
                    <a:pt x="4" y="35"/>
                  </a:cubicBezTo>
                  <a:cubicBezTo>
                    <a:pt x="2" y="32"/>
                    <a:pt x="0" y="29"/>
                    <a:pt x="0" y="28"/>
                  </a:cubicBezTo>
                  <a:cubicBezTo>
                    <a:pt x="0" y="25"/>
                    <a:pt x="2" y="22"/>
                    <a:pt x="4" y="20"/>
                  </a:cubicBezTo>
                  <a:cubicBezTo>
                    <a:pt x="6" y="18"/>
                    <a:pt x="6" y="18"/>
                    <a:pt x="5" y="13"/>
                  </a:cubicBezTo>
                  <a:cubicBezTo>
                    <a:pt x="3" y="8"/>
                    <a:pt x="3" y="7"/>
                    <a:pt x="4" y="5"/>
                  </a:cubicBezTo>
                  <a:cubicBezTo>
                    <a:pt x="6" y="3"/>
                    <a:pt x="7" y="2"/>
                    <a:pt x="9" y="2"/>
                  </a:cubicBezTo>
                  <a:cubicBezTo>
                    <a:pt x="10" y="2"/>
                    <a:pt x="13" y="2"/>
                    <a:pt x="14" y="1"/>
                  </a:cubicBezTo>
                  <a:cubicBezTo>
                    <a:pt x="16" y="0"/>
                    <a:pt x="17" y="0"/>
                    <a:pt x="21" y="4"/>
                  </a:cubicBezTo>
                  <a:cubicBezTo>
                    <a:pt x="24" y="7"/>
                    <a:pt x="25" y="8"/>
                    <a:pt x="27" y="8"/>
                  </a:cubicBezTo>
                  <a:cubicBezTo>
                    <a:pt x="28" y="7"/>
                    <a:pt x="29" y="7"/>
                    <a:pt x="29" y="9"/>
                  </a:cubicBezTo>
                  <a:cubicBezTo>
                    <a:pt x="29" y="11"/>
                    <a:pt x="30" y="11"/>
                    <a:pt x="34" y="11"/>
                  </a:cubicBezTo>
                  <a:cubicBezTo>
                    <a:pt x="38" y="11"/>
                    <a:pt x="38" y="11"/>
                    <a:pt x="42" y="17"/>
                  </a:cubicBezTo>
                  <a:cubicBezTo>
                    <a:pt x="44" y="21"/>
                    <a:pt x="46" y="26"/>
                    <a:pt x="47" y="30"/>
                  </a:cubicBezTo>
                  <a:cubicBezTo>
                    <a:pt x="48" y="33"/>
                    <a:pt x="50" y="39"/>
                    <a:pt x="52" y="43"/>
                  </a:cubicBezTo>
                  <a:cubicBezTo>
                    <a:pt x="56" y="52"/>
                    <a:pt x="58" y="58"/>
                    <a:pt x="56" y="59"/>
                  </a:cubicBezTo>
                  <a:cubicBezTo>
                    <a:pt x="56" y="60"/>
                    <a:pt x="52" y="62"/>
                    <a:pt x="48" y="64"/>
                  </a:cubicBezTo>
                  <a:cubicBezTo>
                    <a:pt x="39" y="69"/>
                    <a:pt x="38" y="69"/>
                    <a:pt x="39" y="72"/>
                  </a:cubicBezTo>
                  <a:cubicBezTo>
                    <a:pt x="39" y="74"/>
                    <a:pt x="39" y="74"/>
                    <a:pt x="34" y="74"/>
                  </a:cubicBezTo>
                  <a:cubicBezTo>
                    <a:pt x="31" y="74"/>
                    <a:pt x="28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73" name="Тамбовская область"/>
            <p:cNvSpPr>
              <a:spLocks/>
            </p:cNvSpPr>
            <p:nvPr/>
          </p:nvSpPr>
          <p:spPr bwMode="auto">
            <a:xfrm>
              <a:off x="1945092" y="4497726"/>
              <a:ext cx="219258" cy="207823"/>
            </a:xfrm>
            <a:custGeom>
              <a:avLst/>
              <a:gdLst/>
              <a:ahLst/>
              <a:cxnLst>
                <a:cxn ang="0">
                  <a:pos x="164" y="651"/>
                </a:cxn>
                <a:cxn ang="0">
                  <a:pos x="8" y="443"/>
                </a:cxn>
                <a:cxn ang="0">
                  <a:pos x="40" y="391"/>
                </a:cxn>
                <a:cxn ang="0">
                  <a:pos x="76" y="255"/>
                </a:cxn>
                <a:cxn ang="0">
                  <a:pos x="80" y="123"/>
                </a:cxn>
                <a:cxn ang="0">
                  <a:pos x="305" y="0"/>
                </a:cxn>
                <a:cxn ang="0">
                  <a:pos x="385" y="40"/>
                </a:cxn>
                <a:cxn ang="0">
                  <a:pos x="504" y="61"/>
                </a:cxn>
                <a:cxn ang="0">
                  <a:pos x="611" y="79"/>
                </a:cxn>
                <a:cxn ang="0">
                  <a:pos x="646" y="114"/>
                </a:cxn>
                <a:cxn ang="0">
                  <a:pos x="601" y="146"/>
                </a:cxn>
                <a:cxn ang="0">
                  <a:pos x="556" y="179"/>
                </a:cxn>
                <a:cxn ang="0">
                  <a:pos x="579" y="557"/>
                </a:cxn>
                <a:cxn ang="0">
                  <a:pos x="417" y="639"/>
                </a:cxn>
                <a:cxn ang="0">
                  <a:pos x="241" y="720"/>
                </a:cxn>
                <a:cxn ang="0">
                  <a:pos x="164" y="651"/>
                </a:cxn>
              </a:cxnLst>
              <a:rect l="0" t="0" r="r" b="b"/>
              <a:pathLst>
                <a:path w="646" h="720">
                  <a:moveTo>
                    <a:pt x="164" y="651"/>
                  </a:moveTo>
                  <a:cubicBezTo>
                    <a:pt x="46" y="523"/>
                    <a:pt x="19" y="488"/>
                    <a:pt x="8" y="443"/>
                  </a:cubicBezTo>
                  <a:cubicBezTo>
                    <a:pt x="0" y="407"/>
                    <a:pt x="3" y="399"/>
                    <a:pt x="40" y="391"/>
                  </a:cubicBezTo>
                  <a:cubicBezTo>
                    <a:pt x="80" y="379"/>
                    <a:pt x="80" y="378"/>
                    <a:pt x="76" y="255"/>
                  </a:cubicBezTo>
                  <a:cubicBezTo>
                    <a:pt x="73" y="186"/>
                    <a:pt x="75" y="127"/>
                    <a:pt x="80" y="123"/>
                  </a:cubicBezTo>
                  <a:cubicBezTo>
                    <a:pt x="195" y="29"/>
                    <a:pt x="249" y="0"/>
                    <a:pt x="305" y="0"/>
                  </a:cubicBezTo>
                  <a:cubicBezTo>
                    <a:pt x="355" y="0"/>
                    <a:pt x="371" y="7"/>
                    <a:pt x="385" y="40"/>
                  </a:cubicBezTo>
                  <a:cubicBezTo>
                    <a:pt x="406" y="85"/>
                    <a:pt x="408" y="87"/>
                    <a:pt x="504" y="61"/>
                  </a:cubicBezTo>
                  <a:cubicBezTo>
                    <a:pt x="571" y="45"/>
                    <a:pt x="580" y="47"/>
                    <a:pt x="611" y="79"/>
                  </a:cubicBezTo>
                  <a:lnTo>
                    <a:pt x="646" y="114"/>
                  </a:lnTo>
                  <a:lnTo>
                    <a:pt x="601" y="146"/>
                  </a:lnTo>
                  <a:lnTo>
                    <a:pt x="556" y="179"/>
                  </a:lnTo>
                  <a:lnTo>
                    <a:pt x="579" y="557"/>
                  </a:lnTo>
                  <a:lnTo>
                    <a:pt x="417" y="639"/>
                  </a:lnTo>
                  <a:cubicBezTo>
                    <a:pt x="328" y="683"/>
                    <a:pt x="249" y="720"/>
                    <a:pt x="241" y="720"/>
                  </a:cubicBezTo>
                  <a:cubicBezTo>
                    <a:pt x="235" y="720"/>
                    <a:pt x="200" y="690"/>
                    <a:pt x="164" y="651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4" name="Тверская область"/>
            <p:cNvSpPr>
              <a:spLocks/>
            </p:cNvSpPr>
            <p:nvPr/>
          </p:nvSpPr>
          <p:spPr bwMode="auto">
            <a:xfrm>
              <a:off x="1797094" y="3828075"/>
              <a:ext cx="526218" cy="300188"/>
            </a:xfrm>
            <a:custGeom>
              <a:avLst/>
              <a:gdLst/>
              <a:ahLst/>
              <a:cxnLst>
                <a:cxn ang="0">
                  <a:pos x="1166" y="1007"/>
                </a:cxn>
                <a:cxn ang="0">
                  <a:pos x="973" y="943"/>
                </a:cxn>
                <a:cxn ang="0">
                  <a:pos x="778" y="858"/>
                </a:cxn>
                <a:cxn ang="0">
                  <a:pos x="661" y="813"/>
                </a:cxn>
                <a:cxn ang="0">
                  <a:pos x="570" y="831"/>
                </a:cxn>
                <a:cxn ang="0">
                  <a:pos x="475" y="741"/>
                </a:cxn>
                <a:cxn ang="0">
                  <a:pos x="400" y="645"/>
                </a:cxn>
                <a:cxn ang="0">
                  <a:pos x="293" y="645"/>
                </a:cxn>
                <a:cxn ang="0">
                  <a:pos x="166" y="632"/>
                </a:cxn>
                <a:cxn ang="0">
                  <a:pos x="0" y="364"/>
                </a:cxn>
                <a:cxn ang="0">
                  <a:pos x="48" y="325"/>
                </a:cxn>
                <a:cxn ang="0">
                  <a:pos x="136" y="173"/>
                </a:cxn>
                <a:cxn ang="0">
                  <a:pos x="243" y="72"/>
                </a:cxn>
                <a:cxn ang="0">
                  <a:pos x="426" y="141"/>
                </a:cxn>
                <a:cxn ang="0">
                  <a:pos x="635" y="197"/>
                </a:cxn>
                <a:cxn ang="0">
                  <a:pos x="794" y="173"/>
                </a:cxn>
                <a:cxn ang="0">
                  <a:pos x="901" y="127"/>
                </a:cxn>
                <a:cxn ang="0">
                  <a:pos x="994" y="226"/>
                </a:cxn>
                <a:cxn ang="0">
                  <a:pos x="1118" y="309"/>
                </a:cxn>
                <a:cxn ang="0">
                  <a:pos x="1275" y="341"/>
                </a:cxn>
                <a:cxn ang="0">
                  <a:pos x="1426" y="389"/>
                </a:cxn>
                <a:cxn ang="0">
                  <a:pos x="1510" y="428"/>
                </a:cxn>
                <a:cxn ang="0">
                  <a:pos x="1411" y="626"/>
                </a:cxn>
                <a:cxn ang="0">
                  <a:pos x="1294" y="903"/>
                </a:cxn>
                <a:cxn ang="0">
                  <a:pos x="1272" y="989"/>
                </a:cxn>
                <a:cxn ang="0">
                  <a:pos x="1219" y="1044"/>
                </a:cxn>
                <a:cxn ang="0">
                  <a:pos x="1166" y="1007"/>
                </a:cxn>
              </a:cxnLst>
              <a:rect l="0" t="0" r="r" b="b"/>
              <a:pathLst>
                <a:path w="1525" h="1045">
                  <a:moveTo>
                    <a:pt x="1166" y="1007"/>
                  </a:moveTo>
                  <a:cubicBezTo>
                    <a:pt x="1136" y="980"/>
                    <a:pt x="1082" y="962"/>
                    <a:pt x="973" y="943"/>
                  </a:cubicBezTo>
                  <a:cubicBezTo>
                    <a:pt x="834" y="917"/>
                    <a:pt x="819" y="911"/>
                    <a:pt x="778" y="858"/>
                  </a:cubicBezTo>
                  <a:cubicBezTo>
                    <a:pt x="734" y="804"/>
                    <a:pt x="730" y="802"/>
                    <a:pt x="661" y="813"/>
                  </a:cubicBezTo>
                  <a:cubicBezTo>
                    <a:pt x="621" y="818"/>
                    <a:pt x="579" y="826"/>
                    <a:pt x="570" y="831"/>
                  </a:cubicBezTo>
                  <a:cubicBezTo>
                    <a:pt x="558" y="834"/>
                    <a:pt x="517" y="794"/>
                    <a:pt x="475" y="741"/>
                  </a:cubicBezTo>
                  <a:lnTo>
                    <a:pt x="400" y="645"/>
                  </a:lnTo>
                  <a:lnTo>
                    <a:pt x="293" y="645"/>
                  </a:lnTo>
                  <a:cubicBezTo>
                    <a:pt x="232" y="644"/>
                    <a:pt x="176" y="639"/>
                    <a:pt x="166" y="632"/>
                  </a:cubicBezTo>
                  <a:cubicBezTo>
                    <a:pt x="142" y="616"/>
                    <a:pt x="0" y="386"/>
                    <a:pt x="0" y="364"/>
                  </a:cubicBezTo>
                  <a:cubicBezTo>
                    <a:pt x="0" y="352"/>
                    <a:pt x="22" y="335"/>
                    <a:pt x="48" y="325"/>
                  </a:cubicBezTo>
                  <a:cubicBezTo>
                    <a:pt x="107" y="300"/>
                    <a:pt x="120" y="277"/>
                    <a:pt x="136" y="173"/>
                  </a:cubicBezTo>
                  <a:cubicBezTo>
                    <a:pt x="155" y="37"/>
                    <a:pt x="195" y="0"/>
                    <a:pt x="243" y="72"/>
                  </a:cubicBezTo>
                  <a:cubicBezTo>
                    <a:pt x="261" y="100"/>
                    <a:pt x="304" y="116"/>
                    <a:pt x="426" y="141"/>
                  </a:cubicBezTo>
                  <a:cubicBezTo>
                    <a:pt x="512" y="160"/>
                    <a:pt x="606" y="186"/>
                    <a:pt x="635" y="197"/>
                  </a:cubicBezTo>
                  <a:cubicBezTo>
                    <a:pt x="680" y="216"/>
                    <a:pt x="696" y="215"/>
                    <a:pt x="794" y="173"/>
                  </a:cubicBezTo>
                  <a:lnTo>
                    <a:pt x="901" y="127"/>
                  </a:lnTo>
                  <a:lnTo>
                    <a:pt x="994" y="226"/>
                  </a:lnTo>
                  <a:cubicBezTo>
                    <a:pt x="1074" y="312"/>
                    <a:pt x="1091" y="324"/>
                    <a:pt x="1118" y="309"/>
                  </a:cubicBezTo>
                  <a:cubicBezTo>
                    <a:pt x="1166" y="284"/>
                    <a:pt x="1194" y="288"/>
                    <a:pt x="1275" y="341"/>
                  </a:cubicBezTo>
                  <a:cubicBezTo>
                    <a:pt x="1331" y="376"/>
                    <a:pt x="1370" y="389"/>
                    <a:pt x="1426" y="389"/>
                  </a:cubicBezTo>
                  <a:cubicBezTo>
                    <a:pt x="1491" y="389"/>
                    <a:pt x="1502" y="394"/>
                    <a:pt x="1510" y="428"/>
                  </a:cubicBezTo>
                  <a:cubicBezTo>
                    <a:pt x="1525" y="485"/>
                    <a:pt x="1496" y="543"/>
                    <a:pt x="1411" y="626"/>
                  </a:cubicBezTo>
                  <a:cubicBezTo>
                    <a:pt x="1317" y="717"/>
                    <a:pt x="1261" y="850"/>
                    <a:pt x="1294" y="903"/>
                  </a:cubicBezTo>
                  <a:cubicBezTo>
                    <a:pt x="1312" y="932"/>
                    <a:pt x="1309" y="943"/>
                    <a:pt x="1272" y="989"/>
                  </a:cubicBezTo>
                  <a:cubicBezTo>
                    <a:pt x="1250" y="1020"/>
                    <a:pt x="1226" y="1045"/>
                    <a:pt x="1219" y="1044"/>
                  </a:cubicBezTo>
                  <a:cubicBezTo>
                    <a:pt x="1213" y="1044"/>
                    <a:pt x="1189" y="1028"/>
                    <a:pt x="1166" y="100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5" name="Томская область"/>
            <p:cNvSpPr>
              <a:spLocks/>
            </p:cNvSpPr>
            <p:nvPr/>
          </p:nvSpPr>
          <p:spPr bwMode="auto">
            <a:xfrm>
              <a:off x="4477514" y="4724022"/>
              <a:ext cx="920881" cy="558812"/>
            </a:xfrm>
            <a:custGeom>
              <a:avLst/>
              <a:gdLst/>
              <a:ahLst/>
              <a:cxnLst>
                <a:cxn ang="0">
                  <a:pos x="1455" y="1803"/>
                </a:cxn>
                <a:cxn ang="0">
                  <a:pos x="1431" y="1672"/>
                </a:cxn>
                <a:cxn ang="0">
                  <a:pos x="1279" y="1672"/>
                </a:cxn>
                <a:cxn ang="0">
                  <a:pos x="1103" y="1653"/>
                </a:cxn>
                <a:cxn ang="0">
                  <a:pos x="980" y="1623"/>
                </a:cxn>
                <a:cxn ang="0">
                  <a:pos x="800" y="1501"/>
                </a:cxn>
                <a:cxn ang="0">
                  <a:pos x="400" y="1288"/>
                </a:cxn>
                <a:cxn ang="0">
                  <a:pos x="148" y="1216"/>
                </a:cxn>
                <a:cxn ang="0">
                  <a:pos x="63" y="1029"/>
                </a:cxn>
                <a:cxn ang="0">
                  <a:pos x="18" y="770"/>
                </a:cxn>
                <a:cxn ang="0">
                  <a:pos x="143" y="560"/>
                </a:cxn>
                <a:cxn ang="0">
                  <a:pos x="314" y="432"/>
                </a:cxn>
                <a:cxn ang="0">
                  <a:pos x="399" y="410"/>
                </a:cxn>
                <a:cxn ang="0">
                  <a:pos x="488" y="200"/>
                </a:cxn>
                <a:cxn ang="0">
                  <a:pos x="567" y="3"/>
                </a:cxn>
                <a:cxn ang="0">
                  <a:pos x="720" y="8"/>
                </a:cxn>
                <a:cxn ang="0">
                  <a:pos x="890" y="66"/>
                </a:cxn>
                <a:cxn ang="0">
                  <a:pos x="914" y="112"/>
                </a:cxn>
                <a:cxn ang="0">
                  <a:pos x="1045" y="101"/>
                </a:cxn>
                <a:cxn ang="0">
                  <a:pos x="1292" y="149"/>
                </a:cxn>
                <a:cxn ang="0">
                  <a:pos x="1429" y="208"/>
                </a:cxn>
                <a:cxn ang="0">
                  <a:pos x="1562" y="136"/>
                </a:cxn>
                <a:cxn ang="0">
                  <a:pos x="1700" y="82"/>
                </a:cxn>
                <a:cxn ang="0">
                  <a:pos x="1728" y="112"/>
                </a:cxn>
                <a:cxn ang="0">
                  <a:pos x="1767" y="143"/>
                </a:cxn>
                <a:cxn ang="0">
                  <a:pos x="1839" y="232"/>
                </a:cxn>
                <a:cxn ang="0">
                  <a:pos x="1872" y="307"/>
                </a:cxn>
                <a:cxn ang="0">
                  <a:pos x="1840" y="352"/>
                </a:cxn>
                <a:cxn ang="0">
                  <a:pos x="1831" y="445"/>
                </a:cxn>
                <a:cxn ang="0">
                  <a:pos x="2119" y="522"/>
                </a:cxn>
                <a:cxn ang="0">
                  <a:pos x="2311" y="605"/>
                </a:cxn>
                <a:cxn ang="0">
                  <a:pos x="2504" y="752"/>
                </a:cxn>
                <a:cxn ang="0">
                  <a:pos x="2576" y="792"/>
                </a:cxn>
                <a:cxn ang="0">
                  <a:pos x="2514" y="911"/>
                </a:cxn>
                <a:cxn ang="0">
                  <a:pos x="2416" y="1114"/>
                </a:cxn>
                <a:cxn ang="0">
                  <a:pos x="2485" y="1184"/>
                </a:cxn>
                <a:cxn ang="0">
                  <a:pos x="2685" y="1266"/>
                </a:cxn>
                <a:cxn ang="0">
                  <a:pos x="2616" y="1391"/>
                </a:cxn>
                <a:cxn ang="0">
                  <a:pos x="2551" y="1541"/>
                </a:cxn>
                <a:cxn ang="0">
                  <a:pos x="2317" y="1667"/>
                </a:cxn>
                <a:cxn ang="0">
                  <a:pos x="2031" y="1736"/>
                </a:cxn>
                <a:cxn ang="0">
                  <a:pos x="1818" y="1813"/>
                </a:cxn>
                <a:cxn ang="0">
                  <a:pos x="1602" y="1887"/>
                </a:cxn>
                <a:cxn ang="0">
                  <a:pos x="1492" y="1936"/>
                </a:cxn>
                <a:cxn ang="0">
                  <a:pos x="1455" y="1803"/>
                </a:cxn>
              </a:cxnLst>
              <a:rect l="0" t="0" r="r" b="b"/>
              <a:pathLst>
                <a:path w="2688" h="1936">
                  <a:moveTo>
                    <a:pt x="1455" y="1803"/>
                  </a:moveTo>
                  <a:lnTo>
                    <a:pt x="1431" y="1672"/>
                  </a:lnTo>
                  <a:lnTo>
                    <a:pt x="1279" y="1672"/>
                  </a:lnTo>
                  <a:cubicBezTo>
                    <a:pt x="1186" y="1672"/>
                    <a:pt x="1117" y="1664"/>
                    <a:pt x="1103" y="1653"/>
                  </a:cubicBezTo>
                  <a:cubicBezTo>
                    <a:pt x="1090" y="1643"/>
                    <a:pt x="1034" y="1629"/>
                    <a:pt x="980" y="1623"/>
                  </a:cubicBezTo>
                  <a:cubicBezTo>
                    <a:pt x="869" y="1610"/>
                    <a:pt x="869" y="1610"/>
                    <a:pt x="800" y="1501"/>
                  </a:cubicBezTo>
                  <a:cubicBezTo>
                    <a:pt x="735" y="1395"/>
                    <a:pt x="666" y="1359"/>
                    <a:pt x="400" y="1288"/>
                  </a:cubicBezTo>
                  <a:cubicBezTo>
                    <a:pt x="272" y="1255"/>
                    <a:pt x="160" y="1223"/>
                    <a:pt x="148" y="1216"/>
                  </a:cubicBezTo>
                  <a:cubicBezTo>
                    <a:pt x="135" y="1210"/>
                    <a:pt x="96" y="1125"/>
                    <a:pt x="63" y="1029"/>
                  </a:cubicBezTo>
                  <a:cubicBezTo>
                    <a:pt x="2" y="864"/>
                    <a:pt x="0" y="851"/>
                    <a:pt x="18" y="770"/>
                  </a:cubicBezTo>
                  <a:cubicBezTo>
                    <a:pt x="34" y="703"/>
                    <a:pt x="58" y="661"/>
                    <a:pt x="143" y="560"/>
                  </a:cubicBezTo>
                  <a:cubicBezTo>
                    <a:pt x="242" y="440"/>
                    <a:pt x="252" y="434"/>
                    <a:pt x="314" y="432"/>
                  </a:cubicBezTo>
                  <a:cubicBezTo>
                    <a:pt x="351" y="432"/>
                    <a:pt x="389" y="423"/>
                    <a:pt x="399" y="410"/>
                  </a:cubicBezTo>
                  <a:cubicBezTo>
                    <a:pt x="408" y="399"/>
                    <a:pt x="448" y="304"/>
                    <a:pt x="488" y="200"/>
                  </a:cubicBezTo>
                  <a:cubicBezTo>
                    <a:pt x="527" y="96"/>
                    <a:pt x="564" y="8"/>
                    <a:pt x="567" y="3"/>
                  </a:cubicBezTo>
                  <a:cubicBezTo>
                    <a:pt x="570" y="0"/>
                    <a:pt x="639" y="2"/>
                    <a:pt x="720" y="8"/>
                  </a:cubicBezTo>
                  <a:cubicBezTo>
                    <a:pt x="860" y="19"/>
                    <a:pt x="868" y="23"/>
                    <a:pt x="890" y="66"/>
                  </a:cubicBezTo>
                  <a:lnTo>
                    <a:pt x="914" y="112"/>
                  </a:lnTo>
                  <a:lnTo>
                    <a:pt x="1045" y="101"/>
                  </a:lnTo>
                  <a:cubicBezTo>
                    <a:pt x="1173" y="91"/>
                    <a:pt x="1180" y="93"/>
                    <a:pt x="1292" y="149"/>
                  </a:cubicBezTo>
                  <a:cubicBezTo>
                    <a:pt x="1356" y="181"/>
                    <a:pt x="1418" y="208"/>
                    <a:pt x="1429" y="208"/>
                  </a:cubicBezTo>
                  <a:cubicBezTo>
                    <a:pt x="1442" y="208"/>
                    <a:pt x="1501" y="176"/>
                    <a:pt x="1562" y="136"/>
                  </a:cubicBezTo>
                  <a:cubicBezTo>
                    <a:pt x="1647" y="82"/>
                    <a:pt x="1677" y="69"/>
                    <a:pt x="1700" y="82"/>
                  </a:cubicBezTo>
                  <a:cubicBezTo>
                    <a:pt x="1716" y="90"/>
                    <a:pt x="1728" y="104"/>
                    <a:pt x="1728" y="112"/>
                  </a:cubicBezTo>
                  <a:cubicBezTo>
                    <a:pt x="1728" y="122"/>
                    <a:pt x="1746" y="135"/>
                    <a:pt x="1767" y="143"/>
                  </a:cubicBezTo>
                  <a:cubicBezTo>
                    <a:pt x="1791" y="152"/>
                    <a:pt x="1820" y="186"/>
                    <a:pt x="1839" y="232"/>
                  </a:cubicBezTo>
                  <a:lnTo>
                    <a:pt x="1872" y="307"/>
                  </a:lnTo>
                  <a:lnTo>
                    <a:pt x="1840" y="352"/>
                  </a:lnTo>
                  <a:cubicBezTo>
                    <a:pt x="1810" y="395"/>
                    <a:pt x="1808" y="402"/>
                    <a:pt x="1831" y="445"/>
                  </a:cubicBezTo>
                  <a:cubicBezTo>
                    <a:pt x="1858" y="496"/>
                    <a:pt x="1872" y="499"/>
                    <a:pt x="2119" y="522"/>
                  </a:cubicBezTo>
                  <a:cubicBezTo>
                    <a:pt x="2245" y="531"/>
                    <a:pt x="2247" y="533"/>
                    <a:pt x="2311" y="605"/>
                  </a:cubicBezTo>
                  <a:cubicBezTo>
                    <a:pt x="2437" y="746"/>
                    <a:pt x="2445" y="752"/>
                    <a:pt x="2504" y="752"/>
                  </a:cubicBezTo>
                  <a:cubicBezTo>
                    <a:pt x="2551" y="752"/>
                    <a:pt x="2564" y="759"/>
                    <a:pt x="2576" y="792"/>
                  </a:cubicBezTo>
                  <a:cubicBezTo>
                    <a:pt x="2600" y="855"/>
                    <a:pt x="2599" y="856"/>
                    <a:pt x="2514" y="911"/>
                  </a:cubicBezTo>
                  <a:cubicBezTo>
                    <a:pt x="2432" y="963"/>
                    <a:pt x="2416" y="997"/>
                    <a:pt x="2416" y="1114"/>
                  </a:cubicBezTo>
                  <a:cubicBezTo>
                    <a:pt x="2416" y="1162"/>
                    <a:pt x="2421" y="1168"/>
                    <a:pt x="2485" y="1184"/>
                  </a:cubicBezTo>
                  <a:cubicBezTo>
                    <a:pt x="2642" y="1227"/>
                    <a:pt x="2680" y="1243"/>
                    <a:pt x="2685" y="1266"/>
                  </a:cubicBezTo>
                  <a:cubicBezTo>
                    <a:pt x="2688" y="1280"/>
                    <a:pt x="2656" y="1336"/>
                    <a:pt x="2616" y="1391"/>
                  </a:cubicBezTo>
                  <a:cubicBezTo>
                    <a:pt x="2554" y="1475"/>
                    <a:pt x="2543" y="1499"/>
                    <a:pt x="2551" y="1541"/>
                  </a:cubicBezTo>
                  <a:cubicBezTo>
                    <a:pt x="2567" y="1634"/>
                    <a:pt x="2538" y="1650"/>
                    <a:pt x="2317" y="1667"/>
                  </a:cubicBezTo>
                  <a:cubicBezTo>
                    <a:pt x="2140" y="1682"/>
                    <a:pt x="2112" y="1688"/>
                    <a:pt x="2031" y="1736"/>
                  </a:cubicBezTo>
                  <a:cubicBezTo>
                    <a:pt x="1978" y="1767"/>
                    <a:pt x="1888" y="1799"/>
                    <a:pt x="1818" y="1813"/>
                  </a:cubicBezTo>
                  <a:cubicBezTo>
                    <a:pt x="1752" y="1827"/>
                    <a:pt x="1655" y="1861"/>
                    <a:pt x="1602" y="1887"/>
                  </a:cubicBezTo>
                  <a:cubicBezTo>
                    <a:pt x="1549" y="1914"/>
                    <a:pt x="1500" y="1936"/>
                    <a:pt x="1492" y="1936"/>
                  </a:cubicBezTo>
                  <a:cubicBezTo>
                    <a:pt x="1484" y="1936"/>
                    <a:pt x="1468" y="1877"/>
                    <a:pt x="1455" y="1803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6" name="Тульская область"/>
            <p:cNvSpPr>
              <a:spLocks/>
            </p:cNvSpPr>
            <p:nvPr/>
          </p:nvSpPr>
          <p:spPr bwMode="auto">
            <a:xfrm>
              <a:off x="1835463" y="4252957"/>
              <a:ext cx="186369" cy="175495"/>
            </a:xfrm>
            <a:custGeom>
              <a:avLst/>
              <a:gdLst/>
              <a:ahLst/>
              <a:cxnLst>
                <a:cxn ang="0">
                  <a:pos x="155" y="559"/>
                </a:cxn>
                <a:cxn ang="0">
                  <a:pos x="117" y="512"/>
                </a:cxn>
                <a:cxn ang="0">
                  <a:pos x="104" y="456"/>
                </a:cxn>
                <a:cxn ang="0">
                  <a:pos x="54" y="344"/>
                </a:cxn>
                <a:cxn ang="0">
                  <a:pos x="2" y="195"/>
                </a:cxn>
                <a:cxn ang="0">
                  <a:pos x="0" y="106"/>
                </a:cxn>
                <a:cxn ang="0">
                  <a:pos x="144" y="16"/>
                </a:cxn>
                <a:cxn ang="0">
                  <a:pos x="238" y="43"/>
                </a:cxn>
                <a:cxn ang="0">
                  <a:pos x="392" y="35"/>
                </a:cxn>
                <a:cxn ang="0">
                  <a:pos x="453" y="0"/>
                </a:cxn>
                <a:cxn ang="0">
                  <a:pos x="498" y="101"/>
                </a:cxn>
                <a:cxn ang="0">
                  <a:pos x="517" y="299"/>
                </a:cxn>
                <a:cxn ang="0">
                  <a:pos x="274" y="575"/>
                </a:cxn>
                <a:cxn ang="0">
                  <a:pos x="182" y="607"/>
                </a:cxn>
                <a:cxn ang="0">
                  <a:pos x="155" y="559"/>
                </a:cxn>
              </a:cxnLst>
              <a:rect l="0" t="0" r="r" b="b"/>
              <a:pathLst>
                <a:path w="549" h="607">
                  <a:moveTo>
                    <a:pt x="155" y="559"/>
                  </a:moveTo>
                  <a:cubicBezTo>
                    <a:pt x="141" y="533"/>
                    <a:pt x="123" y="512"/>
                    <a:pt x="117" y="512"/>
                  </a:cubicBezTo>
                  <a:cubicBezTo>
                    <a:pt x="109" y="512"/>
                    <a:pt x="104" y="487"/>
                    <a:pt x="104" y="456"/>
                  </a:cubicBezTo>
                  <a:cubicBezTo>
                    <a:pt x="104" y="416"/>
                    <a:pt x="90" y="384"/>
                    <a:pt x="54" y="344"/>
                  </a:cubicBezTo>
                  <a:cubicBezTo>
                    <a:pt x="11" y="295"/>
                    <a:pt x="3" y="274"/>
                    <a:pt x="2" y="195"/>
                  </a:cubicBezTo>
                  <a:lnTo>
                    <a:pt x="0" y="106"/>
                  </a:lnTo>
                  <a:lnTo>
                    <a:pt x="144" y="16"/>
                  </a:lnTo>
                  <a:lnTo>
                    <a:pt x="238" y="43"/>
                  </a:lnTo>
                  <a:cubicBezTo>
                    <a:pt x="331" y="69"/>
                    <a:pt x="334" y="69"/>
                    <a:pt x="392" y="35"/>
                  </a:cubicBezTo>
                  <a:lnTo>
                    <a:pt x="453" y="0"/>
                  </a:lnTo>
                  <a:lnTo>
                    <a:pt x="498" y="101"/>
                  </a:lnTo>
                  <a:cubicBezTo>
                    <a:pt x="549" y="216"/>
                    <a:pt x="549" y="219"/>
                    <a:pt x="517" y="299"/>
                  </a:cubicBezTo>
                  <a:cubicBezTo>
                    <a:pt x="422" y="528"/>
                    <a:pt x="427" y="522"/>
                    <a:pt x="274" y="575"/>
                  </a:cubicBezTo>
                  <a:lnTo>
                    <a:pt x="182" y="607"/>
                  </a:lnTo>
                  <a:lnTo>
                    <a:pt x="155" y="559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7" name="Тюменская область"/>
            <p:cNvSpPr>
              <a:spLocks/>
            </p:cNvSpPr>
            <p:nvPr/>
          </p:nvSpPr>
          <p:spPr bwMode="auto">
            <a:xfrm>
              <a:off x="3764928" y="4696312"/>
              <a:ext cx="701623" cy="484920"/>
            </a:xfrm>
            <a:custGeom>
              <a:avLst/>
              <a:gdLst/>
              <a:ahLst/>
              <a:cxnLst>
                <a:cxn ang="0">
                  <a:pos x="704" y="1627"/>
                </a:cxn>
                <a:cxn ang="0">
                  <a:pos x="537" y="1525"/>
                </a:cxn>
                <a:cxn ang="0">
                  <a:pos x="459" y="1423"/>
                </a:cxn>
                <a:cxn ang="0">
                  <a:pos x="376" y="1331"/>
                </a:cxn>
                <a:cxn ang="0">
                  <a:pos x="168" y="1194"/>
                </a:cxn>
                <a:cxn ang="0">
                  <a:pos x="59" y="1087"/>
                </a:cxn>
                <a:cxn ang="0">
                  <a:pos x="43" y="891"/>
                </a:cxn>
                <a:cxn ang="0">
                  <a:pos x="75" y="768"/>
                </a:cxn>
                <a:cxn ang="0">
                  <a:pos x="115" y="608"/>
                </a:cxn>
                <a:cxn ang="0">
                  <a:pos x="363" y="507"/>
                </a:cxn>
                <a:cxn ang="0">
                  <a:pos x="435" y="504"/>
                </a:cxn>
                <a:cxn ang="0">
                  <a:pos x="440" y="419"/>
                </a:cxn>
                <a:cxn ang="0">
                  <a:pos x="486" y="336"/>
                </a:cxn>
                <a:cxn ang="0">
                  <a:pos x="593" y="306"/>
                </a:cxn>
                <a:cxn ang="0">
                  <a:pos x="801" y="240"/>
                </a:cxn>
                <a:cxn ang="0">
                  <a:pos x="1133" y="43"/>
                </a:cxn>
                <a:cxn ang="0">
                  <a:pos x="1168" y="0"/>
                </a:cxn>
                <a:cxn ang="0">
                  <a:pos x="1339" y="87"/>
                </a:cxn>
                <a:cxn ang="0">
                  <a:pos x="1584" y="323"/>
                </a:cxn>
                <a:cxn ang="0">
                  <a:pos x="1705" y="546"/>
                </a:cxn>
                <a:cxn ang="0">
                  <a:pos x="1886" y="671"/>
                </a:cxn>
                <a:cxn ang="0">
                  <a:pos x="2049" y="736"/>
                </a:cxn>
                <a:cxn ang="0">
                  <a:pos x="1977" y="805"/>
                </a:cxn>
                <a:cxn ang="0">
                  <a:pos x="1779" y="845"/>
                </a:cxn>
                <a:cxn ang="0">
                  <a:pos x="1432" y="783"/>
                </a:cxn>
                <a:cxn ang="0">
                  <a:pos x="1337" y="671"/>
                </a:cxn>
                <a:cxn ang="0">
                  <a:pos x="1275" y="576"/>
                </a:cxn>
                <a:cxn ang="0">
                  <a:pos x="1169" y="699"/>
                </a:cxn>
                <a:cxn ang="0">
                  <a:pos x="1091" y="933"/>
                </a:cxn>
                <a:cxn ang="0">
                  <a:pos x="1173" y="1072"/>
                </a:cxn>
                <a:cxn ang="0">
                  <a:pos x="1251" y="1194"/>
                </a:cxn>
                <a:cxn ang="0">
                  <a:pos x="1262" y="1274"/>
                </a:cxn>
                <a:cxn ang="0">
                  <a:pos x="1173" y="1295"/>
                </a:cxn>
                <a:cxn ang="0">
                  <a:pos x="1081" y="1314"/>
                </a:cxn>
                <a:cxn ang="0">
                  <a:pos x="990" y="1498"/>
                </a:cxn>
                <a:cxn ang="0">
                  <a:pos x="875" y="1679"/>
                </a:cxn>
                <a:cxn ang="0">
                  <a:pos x="704" y="1627"/>
                </a:cxn>
              </a:cxnLst>
              <a:rect l="0" t="0" r="r" b="b"/>
              <a:pathLst>
                <a:path w="2056" h="1679">
                  <a:moveTo>
                    <a:pt x="704" y="1627"/>
                  </a:moveTo>
                  <a:cubicBezTo>
                    <a:pt x="568" y="1581"/>
                    <a:pt x="553" y="1573"/>
                    <a:pt x="537" y="1525"/>
                  </a:cubicBezTo>
                  <a:cubicBezTo>
                    <a:pt x="529" y="1496"/>
                    <a:pt x="493" y="1450"/>
                    <a:pt x="459" y="1423"/>
                  </a:cubicBezTo>
                  <a:cubicBezTo>
                    <a:pt x="424" y="1395"/>
                    <a:pt x="387" y="1354"/>
                    <a:pt x="376" y="1331"/>
                  </a:cubicBezTo>
                  <a:cubicBezTo>
                    <a:pt x="349" y="1275"/>
                    <a:pt x="243" y="1205"/>
                    <a:pt x="168" y="1194"/>
                  </a:cubicBezTo>
                  <a:cubicBezTo>
                    <a:pt x="113" y="1184"/>
                    <a:pt x="104" y="1175"/>
                    <a:pt x="59" y="1087"/>
                  </a:cubicBezTo>
                  <a:cubicBezTo>
                    <a:pt x="3" y="971"/>
                    <a:pt x="0" y="946"/>
                    <a:pt x="43" y="891"/>
                  </a:cubicBezTo>
                  <a:cubicBezTo>
                    <a:pt x="65" y="863"/>
                    <a:pt x="75" y="826"/>
                    <a:pt x="75" y="768"/>
                  </a:cubicBezTo>
                  <a:cubicBezTo>
                    <a:pt x="75" y="714"/>
                    <a:pt x="88" y="661"/>
                    <a:pt x="115" y="608"/>
                  </a:cubicBezTo>
                  <a:cubicBezTo>
                    <a:pt x="158" y="523"/>
                    <a:pt x="171" y="519"/>
                    <a:pt x="363" y="507"/>
                  </a:cubicBezTo>
                  <a:lnTo>
                    <a:pt x="435" y="504"/>
                  </a:lnTo>
                  <a:lnTo>
                    <a:pt x="440" y="419"/>
                  </a:lnTo>
                  <a:cubicBezTo>
                    <a:pt x="445" y="341"/>
                    <a:pt x="448" y="336"/>
                    <a:pt x="486" y="336"/>
                  </a:cubicBezTo>
                  <a:cubicBezTo>
                    <a:pt x="510" y="336"/>
                    <a:pt x="558" y="322"/>
                    <a:pt x="593" y="306"/>
                  </a:cubicBezTo>
                  <a:cubicBezTo>
                    <a:pt x="630" y="288"/>
                    <a:pt x="723" y="259"/>
                    <a:pt x="801" y="240"/>
                  </a:cubicBezTo>
                  <a:cubicBezTo>
                    <a:pt x="961" y="202"/>
                    <a:pt x="1101" y="119"/>
                    <a:pt x="1133" y="43"/>
                  </a:cubicBezTo>
                  <a:cubicBezTo>
                    <a:pt x="1142" y="19"/>
                    <a:pt x="1158" y="0"/>
                    <a:pt x="1168" y="0"/>
                  </a:cubicBezTo>
                  <a:cubicBezTo>
                    <a:pt x="1177" y="0"/>
                    <a:pt x="1254" y="39"/>
                    <a:pt x="1339" y="87"/>
                  </a:cubicBezTo>
                  <a:cubicBezTo>
                    <a:pt x="1493" y="175"/>
                    <a:pt x="1494" y="176"/>
                    <a:pt x="1584" y="323"/>
                  </a:cubicBezTo>
                  <a:cubicBezTo>
                    <a:pt x="1633" y="405"/>
                    <a:pt x="1688" y="504"/>
                    <a:pt x="1705" y="546"/>
                  </a:cubicBezTo>
                  <a:cubicBezTo>
                    <a:pt x="1737" y="618"/>
                    <a:pt x="1742" y="621"/>
                    <a:pt x="1886" y="671"/>
                  </a:cubicBezTo>
                  <a:cubicBezTo>
                    <a:pt x="1968" y="699"/>
                    <a:pt x="2041" y="728"/>
                    <a:pt x="2049" y="736"/>
                  </a:cubicBezTo>
                  <a:cubicBezTo>
                    <a:pt x="2056" y="743"/>
                    <a:pt x="2024" y="775"/>
                    <a:pt x="1977" y="805"/>
                  </a:cubicBezTo>
                  <a:cubicBezTo>
                    <a:pt x="1891" y="859"/>
                    <a:pt x="1891" y="861"/>
                    <a:pt x="1779" y="845"/>
                  </a:cubicBezTo>
                  <a:cubicBezTo>
                    <a:pt x="1629" y="826"/>
                    <a:pt x="1504" y="803"/>
                    <a:pt x="1432" y="783"/>
                  </a:cubicBezTo>
                  <a:cubicBezTo>
                    <a:pt x="1379" y="768"/>
                    <a:pt x="1369" y="757"/>
                    <a:pt x="1337" y="671"/>
                  </a:cubicBezTo>
                  <a:cubicBezTo>
                    <a:pt x="1313" y="607"/>
                    <a:pt x="1294" y="576"/>
                    <a:pt x="1275" y="576"/>
                  </a:cubicBezTo>
                  <a:cubicBezTo>
                    <a:pt x="1259" y="576"/>
                    <a:pt x="1217" y="624"/>
                    <a:pt x="1169" y="699"/>
                  </a:cubicBezTo>
                  <a:cubicBezTo>
                    <a:pt x="1096" y="816"/>
                    <a:pt x="1091" y="831"/>
                    <a:pt x="1091" y="933"/>
                  </a:cubicBezTo>
                  <a:cubicBezTo>
                    <a:pt x="1091" y="1047"/>
                    <a:pt x="1105" y="1071"/>
                    <a:pt x="1173" y="1072"/>
                  </a:cubicBezTo>
                  <a:cubicBezTo>
                    <a:pt x="1221" y="1072"/>
                    <a:pt x="1240" y="1101"/>
                    <a:pt x="1251" y="1194"/>
                  </a:cubicBezTo>
                  <a:lnTo>
                    <a:pt x="1262" y="1274"/>
                  </a:lnTo>
                  <a:lnTo>
                    <a:pt x="1173" y="1295"/>
                  </a:lnTo>
                  <a:lnTo>
                    <a:pt x="1081" y="1314"/>
                  </a:lnTo>
                  <a:lnTo>
                    <a:pt x="990" y="1498"/>
                  </a:lnTo>
                  <a:cubicBezTo>
                    <a:pt x="933" y="1615"/>
                    <a:pt x="891" y="1679"/>
                    <a:pt x="875" y="1679"/>
                  </a:cubicBezTo>
                  <a:cubicBezTo>
                    <a:pt x="862" y="1677"/>
                    <a:pt x="784" y="1655"/>
                    <a:pt x="704" y="162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8" name="Республика Удмуртия"/>
            <p:cNvSpPr>
              <a:spLocks/>
            </p:cNvSpPr>
            <p:nvPr/>
          </p:nvSpPr>
          <p:spPr bwMode="auto">
            <a:xfrm>
              <a:off x="2887899" y="4474634"/>
              <a:ext cx="268590" cy="267860"/>
            </a:xfrm>
            <a:custGeom>
              <a:avLst/>
              <a:gdLst/>
              <a:ahLst/>
              <a:cxnLst>
                <a:cxn ang="0">
                  <a:pos x="341" y="884"/>
                </a:cxn>
                <a:cxn ang="0">
                  <a:pos x="376" y="764"/>
                </a:cxn>
                <a:cxn ang="0">
                  <a:pos x="187" y="724"/>
                </a:cxn>
                <a:cxn ang="0">
                  <a:pos x="30" y="737"/>
                </a:cxn>
                <a:cxn ang="0">
                  <a:pos x="42" y="561"/>
                </a:cxn>
                <a:cxn ang="0">
                  <a:pos x="104" y="473"/>
                </a:cxn>
                <a:cxn ang="0">
                  <a:pos x="176" y="361"/>
                </a:cxn>
                <a:cxn ang="0">
                  <a:pos x="270" y="257"/>
                </a:cxn>
                <a:cxn ang="0">
                  <a:pos x="408" y="137"/>
                </a:cxn>
                <a:cxn ang="0">
                  <a:pos x="664" y="86"/>
                </a:cxn>
                <a:cxn ang="0">
                  <a:pos x="784" y="145"/>
                </a:cxn>
                <a:cxn ang="0">
                  <a:pos x="779" y="257"/>
                </a:cxn>
                <a:cxn ang="0">
                  <a:pos x="747" y="417"/>
                </a:cxn>
                <a:cxn ang="0">
                  <a:pos x="683" y="553"/>
                </a:cxn>
                <a:cxn ang="0">
                  <a:pos x="582" y="668"/>
                </a:cxn>
                <a:cxn ang="0">
                  <a:pos x="528" y="732"/>
                </a:cxn>
                <a:cxn ang="0">
                  <a:pos x="448" y="883"/>
                </a:cxn>
                <a:cxn ang="0">
                  <a:pos x="341" y="884"/>
                </a:cxn>
              </a:cxnLst>
              <a:rect l="0" t="0" r="r" b="b"/>
              <a:pathLst>
                <a:path w="784" h="932">
                  <a:moveTo>
                    <a:pt x="341" y="884"/>
                  </a:moveTo>
                  <a:cubicBezTo>
                    <a:pt x="368" y="856"/>
                    <a:pt x="376" y="827"/>
                    <a:pt x="376" y="764"/>
                  </a:cubicBezTo>
                  <a:cubicBezTo>
                    <a:pt x="376" y="664"/>
                    <a:pt x="374" y="664"/>
                    <a:pt x="187" y="724"/>
                  </a:cubicBezTo>
                  <a:cubicBezTo>
                    <a:pt x="56" y="768"/>
                    <a:pt x="53" y="768"/>
                    <a:pt x="30" y="737"/>
                  </a:cubicBezTo>
                  <a:cubicBezTo>
                    <a:pt x="0" y="696"/>
                    <a:pt x="2" y="665"/>
                    <a:pt x="42" y="561"/>
                  </a:cubicBezTo>
                  <a:cubicBezTo>
                    <a:pt x="64" y="499"/>
                    <a:pt x="83" y="473"/>
                    <a:pt x="104" y="473"/>
                  </a:cubicBezTo>
                  <a:cubicBezTo>
                    <a:pt x="144" y="473"/>
                    <a:pt x="163" y="444"/>
                    <a:pt x="176" y="361"/>
                  </a:cubicBezTo>
                  <a:cubicBezTo>
                    <a:pt x="192" y="264"/>
                    <a:pt x="198" y="257"/>
                    <a:pt x="270" y="257"/>
                  </a:cubicBezTo>
                  <a:cubicBezTo>
                    <a:pt x="331" y="257"/>
                    <a:pt x="336" y="252"/>
                    <a:pt x="408" y="137"/>
                  </a:cubicBezTo>
                  <a:cubicBezTo>
                    <a:pt x="496" y="0"/>
                    <a:pt x="488" y="1"/>
                    <a:pt x="664" y="86"/>
                  </a:cubicBezTo>
                  <a:lnTo>
                    <a:pt x="784" y="145"/>
                  </a:lnTo>
                  <a:lnTo>
                    <a:pt x="779" y="257"/>
                  </a:lnTo>
                  <a:cubicBezTo>
                    <a:pt x="776" y="328"/>
                    <a:pt x="765" y="387"/>
                    <a:pt x="747" y="417"/>
                  </a:cubicBezTo>
                  <a:cubicBezTo>
                    <a:pt x="731" y="443"/>
                    <a:pt x="702" y="504"/>
                    <a:pt x="683" y="553"/>
                  </a:cubicBezTo>
                  <a:cubicBezTo>
                    <a:pt x="653" y="627"/>
                    <a:pt x="637" y="644"/>
                    <a:pt x="582" y="668"/>
                  </a:cubicBezTo>
                  <a:cubicBezTo>
                    <a:pt x="525" y="692"/>
                    <a:pt x="518" y="700"/>
                    <a:pt x="528" y="732"/>
                  </a:cubicBezTo>
                  <a:cubicBezTo>
                    <a:pt x="558" y="827"/>
                    <a:pt x="550" y="844"/>
                    <a:pt x="448" y="883"/>
                  </a:cubicBezTo>
                  <a:cubicBezTo>
                    <a:pt x="323" y="932"/>
                    <a:pt x="296" y="932"/>
                    <a:pt x="341" y="884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9" name="Ульяновская область"/>
            <p:cNvSpPr>
              <a:spLocks/>
            </p:cNvSpPr>
            <p:nvPr/>
          </p:nvSpPr>
          <p:spPr bwMode="auto">
            <a:xfrm>
              <a:off x="2367162" y="4636275"/>
              <a:ext cx="328886" cy="212441"/>
            </a:xfrm>
            <a:custGeom>
              <a:avLst/>
              <a:gdLst/>
              <a:ahLst/>
              <a:cxnLst>
                <a:cxn ang="0">
                  <a:pos x="208" y="696"/>
                </a:cxn>
                <a:cxn ang="0">
                  <a:pos x="66" y="631"/>
                </a:cxn>
                <a:cxn ang="0">
                  <a:pos x="0" y="589"/>
                </a:cxn>
                <a:cxn ang="0">
                  <a:pos x="93" y="506"/>
                </a:cxn>
                <a:cxn ang="0">
                  <a:pos x="187" y="423"/>
                </a:cxn>
                <a:cxn ang="0">
                  <a:pos x="167" y="327"/>
                </a:cxn>
                <a:cxn ang="0">
                  <a:pos x="152" y="168"/>
                </a:cxn>
                <a:cxn ang="0">
                  <a:pos x="157" y="104"/>
                </a:cxn>
                <a:cxn ang="0">
                  <a:pos x="243" y="99"/>
                </a:cxn>
                <a:cxn ang="0">
                  <a:pos x="346" y="47"/>
                </a:cxn>
                <a:cxn ang="0">
                  <a:pos x="381" y="0"/>
                </a:cxn>
                <a:cxn ang="0">
                  <a:pos x="472" y="91"/>
                </a:cxn>
                <a:cxn ang="0">
                  <a:pos x="501" y="138"/>
                </a:cxn>
                <a:cxn ang="0">
                  <a:pos x="701" y="208"/>
                </a:cxn>
                <a:cxn ang="0">
                  <a:pos x="783" y="256"/>
                </a:cxn>
                <a:cxn ang="0">
                  <a:pos x="864" y="315"/>
                </a:cxn>
                <a:cxn ang="0">
                  <a:pos x="922" y="413"/>
                </a:cxn>
                <a:cxn ang="0">
                  <a:pos x="957" y="450"/>
                </a:cxn>
                <a:cxn ang="0">
                  <a:pos x="882" y="522"/>
                </a:cxn>
                <a:cxn ang="0">
                  <a:pos x="805" y="594"/>
                </a:cxn>
                <a:cxn ang="0">
                  <a:pos x="720" y="528"/>
                </a:cxn>
                <a:cxn ang="0">
                  <a:pos x="531" y="464"/>
                </a:cxn>
                <a:cxn ang="0">
                  <a:pos x="367" y="482"/>
                </a:cxn>
                <a:cxn ang="0">
                  <a:pos x="306" y="498"/>
                </a:cxn>
                <a:cxn ang="0">
                  <a:pos x="315" y="608"/>
                </a:cxn>
                <a:cxn ang="0">
                  <a:pos x="208" y="696"/>
                </a:cxn>
              </a:cxnLst>
              <a:rect l="0" t="0" r="r" b="b"/>
              <a:pathLst>
                <a:path w="957" h="733">
                  <a:moveTo>
                    <a:pt x="208" y="696"/>
                  </a:moveTo>
                  <a:cubicBezTo>
                    <a:pt x="165" y="683"/>
                    <a:pt x="101" y="655"/>
                    <a:pt x="66" y="631"/>
                  </a:cubicBezTo>
                  <a:lnTo>
                    <a:pt x="0" y="589"/>
                  </a:lnTo>
                  <a:lnTo>
                    <a:pt x="93" y="506"/>
                  </a:lnTo>
                  <a:lnTo>
                    <a:pt x="187" y="423"/>
                  </a:lnTo>
                  <a:lnTo>
                    <a:pt x="167" y="327"/>
                  </a:lnTo>
                  <a:cubicBezTo>
                    <a:pt x="155" y="274"/>
                    <a:pt x="149" y="203"/>
                    <a:pt x="152" y="168"/>
                  </a:cubicBezTo>
                  <a:lnTo>
                    <a:pt x="157" y="104"/>
                  </a:lnTo>
                  <a:lnTo>
                    <a:pt x="243" y="99"/>
                  </a:lnTo>
                  <a:cubicBezTo>
                    <a:pt x="322" y="95"/>
                    <a:pt x="330" y="90"/>
                    <a:pt x="346" y="47"/>
                  </a:cubicBezTo>
                  <a:cubicBezTo>
                    <a:pt x="355" y="21"/>
                    <a:pt x="371" y="0"/>
                    <a:pt x="381" y="0"/>
                  </a:cubicBezTo>
                  <a:cubicBezTo>
                    <a:pt x="418" y="0"/>
                    <a:pt x="467" y="50"/>
                    <a:pt x="472" y="91"/>
                  </a:cubicBezTo>
                  <a:cubicBezTo>
                    <a:pt x="475" y="115"/>
                    <a:pt x="488" y="136"/>
                    <a:pt x="501" y="138"/>
                  </a:cubicBezTo>
                  <a:cubicBezTo>
                    <a:pt x="679" y="162"/>
                    <a:pt x="677" y="162"/>
                    <a:pt x="701" y="208"/>
                  </a:cubicBezTo>
                  <a:cubicBezTo>
                    <a:pt x="722" y="247"/>
                    <a:pt x="736" y="256"/>
                    <a:pt x="783" y="256"/>
                  </a:cubicBezTo>
                  <a:cubicBezTo>
                    <a:pt x="832" y="256"/>
                    <a:pt x="842" y="263"/>
                    <a:pt x="864" y="315"/>
                  </a:cubicBezTo>
                  <a:cubicBezTo>
                    <a:pt x="877" y="349"/>
                    <a:pt x="904" y="392"/>
                    <a:pt x="922" y="413"/>
                  </a:cubicBezTo>
                  <a:lnTo>
                    <a:pt x="957" y="450"/>
                  </a:lnTo>
                  <a:lnTo>
                    <a:pt x="882" y="522"/>
                  </a:lnTo>
                  <a:lnTo>
                    <a:pt x="805" y="594"/>
                  </a:lnTo>
                  <a:lnTo>
                    <a:pt x="720" y="528"/>
                  </a:lnTo>
                  <a:cubicBezTo>
                    <a:pt x="640" y="469"/>
                    <a:pt x="627" y="464"/>
                    <a:pt x="531" y="464"/>
                  </a:cubicBezTo>
                  <a:cubicBezTo>
                    <a:pt x="475" y="464"/>
                    <a:pt x="402" y="472"/>
                    <a:pt x="367" y="482"/>
                  </a:cubicBezTo>
                  <a:lnTo>
                    <a:pt x="306" y="498"/>
                  </a:lnTo>
                  <a:lnTo>
                    <a:pt x="315" y="608"/>
                  </a:lnTo>
                  <a:cubicBezTo>
                    <a:pt x="328" y="733"/>
                    <a:pt x="333" y="730"/>
                    <a:pt x="208" y="696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0" name="Хабаровский край"/>
            <p:cNvSpPr>
              <a:spLocks/>
            </p:cNvSpPr>
            <p:nvPr/>
          </p:nvSpPr>
          <p:spPr bwMode="auto">
            <a:xfrm>
              <a:off x="8062371" y="3590240"/>
              <a:ext cx="1233322" cy="1681055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2" name="Челябинская область"/>
            <p:cNvSpPr>
              <a:spLocks/>
            </p:cNvSpPr>
            <p:nvPr/>
          </p:nvSpPr>
          <p:spPr bwMode="auto">
            <a:xfrm>
              <a:off x="3156489" y="4869505"/>
              <a:ext cx="394663" cy="411027"/>
            </a:xfrm>
            <a:custGeom>
              <a:avLst/>
              <a:gdLst/>
              <a:ahLst/>
              <a:cxnLst>
                <a:cxn ang="0">
                  <a:pos x="203" y="1384"/>
                </a:cxn>
                <a:cxn ang="0">
                  <a:pos x="211" y="1309"/>
                </a:cxn>
                <a:cxn ang="0">
                  <a:pos x="128" y="1207"/>
                </a:cxn>
                <a:cxn ang="0">
                  <a:pos x="42" y="1091"/>
                </a:cxn>
                <a:cxn ang="0">
                  <a:pos x="117" y="915"/>
                </a:cxn>
                <a:cxn ang="0">
                  <a:pos x="338" y="695"/>
                </a:cxn>
                <a:cxn ang="0">
                  <a:pos x="512" y="616"/>
                </a:cxn>
                <a:cxn ang="0">
                  <a:pos x="451" y="431"/>
                </a:cxn>
                <a:cxn ang="0">
                  <a:pos x="247" y="416"/>
                </a:cxn>
                <a:cxn ang="0">
                  <a:pos x="103" y="373"/>
                </a:cxn>
                <a:cxn ang="0">
                  <a:pos x="61" y="290"/>
                </a:cxn>
                <a:cxn ang="0">
                  <a:pos x="31" y="221"/>
                </a:cxn>
                <a:cxn ang="0">
                  <a:pos x="71" y="191"/>
                </a:cxn>
                <a:cxn ang="0">
                  <a:pos x="240" y="187"/>
                </a:cxn>
                <a:cxn ang="0">
                  <a:pos x="431" y="247"/>
                </a:cxn>
                <a:cxn ang="0">
                  <a:pos x="629" y="107"/>
                </a:cxn>
                <a:cxn ang="0">
                  <a:pos x="674" y="0"/>
                </a:cxn>
                <a:cxn ang="0">
                  <a:pos x="1083" y="179"/>
                </a:cxn>
                <a:cxn ang="0">
                  <a:pos x="1138" y="306"/>
                </a:cxn>
                <a:cxn ang="0">
                  <a:pos x="1064" y="485"/>
                </a:cxn>
                <a:cxn ang="0">
                  <a:pos x="917" y="725"/>
                </a:cxn>
                <a:cxn ang="0">
                  <a:pos x="1021" y="776"/>
                </a:cxn>
                <a:cxn ang="0">
                  <a:pos x="1125" y="811"/>
                </a:cxn>
                <a:cxn ang="0">
                  <a:pos x="1091" y="880"/>
                </a:cxn>
                <a:cxn ang="0">
                  <a:pos x="824" y="877"/>
                </a:cxn>
                <a:cxn ang="0">
                  <a:pos x="589" y="901"/>
                </a:cxn>
                <a:cxn ang="0">
                  <a:pos x="603" y="1066"/>
                </a:cxn>
                <a:cxn ang="0">
                  <a:pos x="567" y="1184"/>
                </a:cxn>
                <a:cxn ang="0">
                  <a:pos x="367" y="1192"/>
                </a:cxn>
                <a:cxn ang="0">
                  <a:pos x="331" y="1288"/>
                </a:cxn>
                <a:cxn ang="0">
                  <a:pos x="298" y="1384"/>
                </a:cxn>
                <a:cxn ang="0">
                  <a:pos x="203" y="1384"/>
                </a:cxn>
              </a:cxnLst>
              <a:rect l="0" t="0" r="r" b="b"/>
              <a:pathLst>
                <a:path w="1144" h="1415">
                  <a:moveTo>
                    <a:pt x="203" y="1384"/>
                  </a:moveTo>
                  <a:cubicBezTo>
                    <a:pt x="199" y="1371"/>
                    <a:pt x="202" y="1338"/>
                    <a:pt x="211" y="1309"/>
                  </a:cubicBezTo>
                  <a:cubicBezTo>
                    <a:pt x="234" y="1245"/>
                    <a:pt x="216" y="1221"/>
                    <a:pt x="128" y="1207"/>
                  </a:cubicBezTo>
                  <a:cubicBezTo>
                    <a:pt x="7" y="1187"/>
                    <a:pt x="0" y="1178"/>
                    <a:pt x="42" y="1091"/>
                  </a:cubicBezTo>
                  <a:cubicBezTo>
                    <a:pt x="63" y="1050"/>
                    <a:pt x="96" y="971"/>
                    <a:pt x="117" y="915"/>
                  </a:cubicBezTo>
                  <a:cubicBezTo>
                    <a:pt x="163" y="787"/>
                    <a:pt x="272" y="679"/>
                    <a:pt x="338" y="695"/>
                  </a:cubicBezTo>
                  <a:cubicBezTo>
                    <a:pt x="447" y="722"/>
                    <a:pt x="458" y="717"/>
                    <a:pt x="512" y="616"/>
                  </a:cubicBezTo>
                  <a:cubicBezTo>
                    <a:pt x="597" y="459"/>
                    <a:pt x="578" y="402"/>
                    <a:pt x="451" y="431"/>
                  </a:cubicBezTo>
                  <a:cubicBezTo>
                    <a:pt x="397" y="442"/>
                    <a:pt x="351" y="439"/>
                    <a:pt x="247" y="416"/>
                  </a:cubicBezTo>
                  <a:cubicBezTo>
                    <a:pt x="173" y="400"/>
                    <a:pt x="109" y="381"/>
                    <a:pt x="103" y="373"/>
                  </a:cubicBezTo>
                  <a:cubicBezTo>
                    <a:pt x="96" y="365"/>
                    <a:pt x="77" y="328"/>
                    <a:pt x="61" y="290"/>
                  </a:cubicBezTo>
                  <a:lnTo>
                    <a:pt x="31" y="221"/>
                  </a:lnTo>
                  <a:lnTo>
                    <a:pt x="71" y="191"/>
                  </a:lnTo>
                  <a:cubicBezTo>
                    <a:pt x="139" y="136"/>
                    <a:pt x="175" y="136"/>
                    <a:pt x="240" y="187"/>
                  </a:cubicBezTo>
                  <a:cubicBezTo>
                    <a:pt x="291" y="229"/>
                    <a:pt x="320" y="237"/>
                    <a:pt x="431" y="247"/>
                  </a:cubicBezTo>
                  <a:cubicBezTo>
                    <a:pt x="581" y="261"/>
                    <a:pt x="578" y="263"/>
                    <a:pt x="629" y="107"/>
                  </a:cubicBezTo>
                  <a:cubicBezTo>
                    <a:pt x="648" y="48"/>
                    <a:pt x="669" y="0"/>
                    <a:pt x="674" y="0"/>
                  </a:cubicBezTo>
                  <a:cubicBezTo>
                    <a:pt x="707" y="0"/>
                    <a:pt x="1043" y="147"/>
                    <a:pt x="1083" y="179"/>
                  </a:cubicBezTo>
                  <a:cubicBezTo>
                    <a:pt x="1122" y="210"/>
                    <a:pt x="1131" y="231"/>
                    <a:pt x="1138" y="306"/>
                  </a:cubicBezTo>
                  <a:cubicBezTo>
                    <a:pt x="1144" y="395"/>
                    <a:pt x="1144" y="395"/>
                    <a:pt x="1064" y="485"/>
                  </a:cubicBezTo>
                  <a:cubicBezTo>
                    <a:pt x="983" y="575"/>
                    <a:pt x="917" y="682"/>
                    <a:pt x="917" y="725"/>
                  </a:cubicBezTo>
                  <a:cubicBezTo>
                    <a:pt x="917" y="739"/>
                    <a:pt x="955" y="759"/>
                    <a:pt x="1021" y="776"/>
                  </a:cubicBezTo>
                  <a:cubicBezTo>
                    <a:pt x="1079" y="792"/>
                    <a:pt x="1125" y="808"/>
                    <a:pt x="1125" y="811"/>
                  </a:cubicBezTo>
                  <a:cubicBezTo>
                    <a:pt x="1125" y="816"/>
                    <a:pt x="1109" y="847"/>
                    <a:pt x="1091" y="880"/>
                  </a:cubicBezTo>
                  <a:cubicBezTo>
                    <a:pt x="1050" y="954"/>
                    <a:pt x="1034" y="954"/>
                    <a:pt x="824" y="877"/>
                  </a:cubicBezTo>
                  <a:cubicBezTo>
                    <a:pt x="675" y="823"/>
                    <a:pt x="639" y="827"/>
                    <a:pt x="589" y="901"/>
                  </a:cubicBezTo>
                  <a:cubicBezTo>
                    <a:pt x="565" y="939"/>
                    <a:pt x="565" y="949"/>
                    <a:pt x="603" y="1066"/>
                  </a:cubicBezTo>
                  <a:cubicBezTo>
                    <a:pt x="645" y="1199"/>
                    <a:pt x="637" y="1223"/>
                    <a:pt x="567" y="1184"/>
                  </a:cubicBezTo>
                  <a:cubicBezTo>
                    <a:pt x="520" y="1159"/>
                    <a:pt x="395" y="1163"/>
                    <a:pt x="367" y="1192"/>
                  </a:cubicBezTo>
                  <a:cubicBezTo>
                    <a:pt x="354" y="1205"/>
                    <a:pt x="338" y="1248"/>
                    <a:pt x="331" y="1288"/>
                  </a:cubicBezTo>
                  <a:cubicBezTo>
                    <a:pt x="327" y="1328"/>
                    <a:pt x="311" y="1371"/>
                    <a:pt x="298" y="1384"/>
                  </a:cubicBezTo>
                  <a:cubicBezTo>
                    <a:pt x="267" y="1415"/>
                    <a:pt x="215" y="1415"/>
                    <a:pt x="203" y="1384"/>
                  </a:cubicBezTo>
                  <a:close/>
                </a:path>
              </a:pathLst>
            </a:custGeom>
            <a:noFill/>
            <a:ln w="3175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3" name="Чеченская республика"/>
            <p:cNvSpPr>
              <a:spLocks/>
            </p:cNvSpPr>
            <p:nvPr/>
          </p:nvSpPr>
          <p:spPr bwMode="auto">
            <a:xfrm>
              <a:off x="1523022" y="5516064"/>
              <a:ext cx="175406" cy="106221"/>
            </a:xfrm>
            <a:custGeom>
              <a:avLst/>
              <a:gdLst/>
              <a:ahLst/>
              <a:cxnLst>
                <a:cxn ang="0">
                  <a:pos x="21" y="312"/>
                </a:cxn>
                <a:cxn ang="0">
                  <a:pos x="5" y="243"/>
                </a:cxn>
                <a:cxn ang="0">
                  <a:pos x="192" y="113"/>
                </a:cxn>
                <a:cxn ang="0">
                  <a:pos x="397" y="30"/>
                </a:cxn>
                <a:cxn ang="0">
                  <a:pos x="456" y="62"/>
                </a:cxn>
                <a:cxn ang="0">
                  <a:pos x="432" y="153"/>
                </a:cxn>
                <a:cxn ang="0">
                  <a:pos x="352" y="254"/>
                </a:cxn>
                <a:cxn ang="0">
                  <a:pos x="326" y="329"/>
                </a:cxn>
                <a:cxn ang="0">
                  <a:pos x="211" y="341"/>
                </a:cxn>
                <a:cxn ang="0">
                  <a:pos x="70" y="358"/>
                </a:cxn>
                <a:cxn ang="0">
                  <a:pos x="21" y="312"/>
                </a:cxn>
              </a:cxnLst>
              <a:rect l="0" t="0" r="r" b="b"/>
              <a:pathLst>
                <a:path w="512" h="363">
                  <a:moveTo>
                    <a:pt x="21" y="312"/>
                  </a:moveTo>
                  <a:cubicBezTo>
                    <a:pt x="6" y="283"/>
                    <a:pt x="0" y="251"/>
                    <a:pt x="5" y="243"/>
                  </a:cubicBezTo>
                  <a:cubicBezTo>
                    <a:pt x="11" y="233"/>
                    <a:pt x="94" y="176"/>
                    <a:pt x="192" y="113"/>
                  </a:cubicBezTo>
                  <a:cubicBezTo>
                    <a:pt x="365" y="1"/>
                    <a:pt x="368" y="0"/>
                    <a:pt x="397" y="30"/>
                  </a:cubicBezTo>
                  <a:cubicBezTo>
                    <a:pt x="413" y="48"/>
                    <a:pt x="440" y="62"/>
                    <a:pt x="456" y="62"/>
                  </a:cubicBezTo>
                  <a:cubicBezTo>
                    <a:pt x="512" y="62"/>
                    <a:pt x="494" y="123"/>
                    <a:pt x="432" y="153"/>
                  </a:cubicBezTo>
                  <a:cubicBezTo>
                    <a:pt x="389" y="174"/>
                    <a:pt x="371" y="195"/>
                    <a:pt x="352" y="254"/>
                  </a:cubicBezTo>
                  <a:lnTo>
                    <a:pt x="326" y="329"/>
                  </a:lnTo>
                  <a:lnTo>
                    <a:pt x="211" y="341"/>
                  </a:lnTo>
                  <a:cubicBezTo>
                    <a:pt x="149" y="347"/>
                    <a:pt x="85" y="355"/>
                    <a:pt x="70" y="358"/>
                  </a:cubicBezTo>
                  <a:cubicBezTo>
                    <a:pt x="54" y="363"/>
                    <a:pt x="37" y="347"/>
                    <a:pt x="21" y="312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4" name="Республика Чувашия"/>
            <p:cNvSpPr>
              <a:spLocks/>
            </p:cNvSpPr>
            <p:nvPr/>
          </p:nvSpPr>
          <p:spPr bwMode="auto">
            <a:xfrm>
              <a:off x="2504198" y="4502344"/>
              <a:ext cx="164443" cy="143167"/>
            </a:xfrm>
            <a:custGeom>
              <a:avLst/>
              <a:gdLst/>
              <a:ahLst/>
              <a:cxnLst>
                <a:cxn ang="0">
                  <a:pos x="56" y="448"/>
                </a:cxn>
                <a:cxn ang="0">
                  <a:pos x="21" y="357"/>
                </a:cxn>
                <a:cxn ang="0">
                  <a:pos x="24" y="287"/>
                </a:cxn>
                <a:cxn ang="0">
                  <a:pos x="63" y="208"/>
                </a:cxn>
                <a:cxn ang="0">
                  <a:pos x="119" y="101"/>
                </a:cxn>
                <a:cxn ang="0">
                  <a:pos x="180" y="7"/>
                </a:cxn>
                <a:cxn ang="0">
                  <a:pos x="325" y="19"/>
                </a:cxn>
                <a:cxn ang="0">
                  <a:pos x="418" y="42"/>
                </a:cxn>
                <a:cxn ang="0">
                  <a:pos x="447" y="128"/>
                </a:cxn>
                <a:cxn ang="0">
                  <a:pos x="484" y="243"/>
                </a:cxn>
                <a:cxn ang="0">
                  <a:pos x="399" y="315"/>
                </a:cxn>
                <a:cxn ang="0">
                  <a:pos x="311" y="411"/>
                </a:cxn>
                <a:cxn ang="0">
                  <a:pos x="191" y="483"/>
                </a:cxn>
                <a:cxn ang="0">
                  <a:pos x="56" y="448"/>
                </a:cxn>
              </a:cxnLst>
              <a:rect l="0" t="0" r="r" b="b"/>
              <a:pathLst>
                <a:path w="490" h="490">
                  <a:moveTo>
                    <a:pt x="56" y="448"/>
                  </a:moveTo>
                  <a:cubicBezTo>
                    <a:pt x="10" y="410"/>
                    <a:pt x="7" y="402"/>
                    <a:pt x="21" y="357"/>
                  </a:cubicBezTo>
                  <a:cubicBezTo>
                    <a:pt x="32" y="328"/>
                    <a:pt x="32" y="299"/>
                    <a:pt x="24" y="287"/>
                  </a:cubicBezTo>
                  <a:cubicBezTo>
                    <a:pt x="0" y="248"/>
                    <a:pt x="8" y="232"/>
                    <a:pt x="63" y="208"/>
                  </a:cubicBezTo>
                  <a:cubicBezTo>
                    <a:pt x="109" y="186"/>
                    <a:pt x="114" y="176"/>
                    <a:pt x="119" y="101"/>
                  </a:cubicBezTo>
                  <a:cubicBezTo>
                    <a:pt x="124" y="19"/>
                    <a:pt x="125" y="16"/>
                    <a:pt x="180" y="7"/>
                  </a:cubicBezTo>
                  <a:cubicBezTo>
                    <a:pt x="210" y="0"/>
                    <a:pt x="274" y="7"/>
                    <a:pt x="325" y="19"/>
                  </a:cubicBezTo>
                  <a:lnTo>
                    <a:pt x="418" y="42"/>
                  </a:lnTo>
                  <a:lnTo>
                    <a:pt x="447" y="128"/>
                  </a:lnTo>
                  <a:cubicBezTo>
                    <a:pt x="461" y="176"/>
                    <a:pt x="479" y="227"/>
                    <a:pt x="484" y="243"/>
                  </a:cubicBezTo>
                  <a:cubicBezTo>
                    <a:pt x="490" y="264"/>
                    <a:pt x="471" y="282"/>
                    <a:pt x="399" y="315"/>
                  </a:cubicBezTo>
                  <a:cubicBezTo>
                    <a:pt x="311" y="357"/>
                    <a:pt x="306" y="363"/>
                    <a:pt x="311" y="411"/>
                  </a:cubicBezTo>
                  <a:cubicBezTo>
                    <a:pt x="316" y="471"/>
                    <a:pt x="309" y="474"/>
                    <a:pt x="191" y="483"/>
                  </a:cubicBezTo>
                  <a:cubicBezTo>
                    <a:pt x="119" y="490"/>
                    <a:pt x="101" y="485"/>
                    <a:pt x="56" y="448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5" name="Чукотский автономный округ"/>
            <p:cNvSpPr>
              <a:spLocks/>
            </p:cNvSpPr>
            <p:nvPr/>
          </p:nvSpPr>
          <p:spPr bwMode="auto">
            <a:xfrm>
              <a:off x="8204888" y="1592826"/>
              <a:ext cx="1189471" cy="1274646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6" name="Ямало-Ненецкий автономный округ"/>
            <p:cNvSpPr>
              <a:spLocks/>
            </p:cNvSpPr>
            <p:nvPr/>
          </p:nvSpPr>
          <p:spPr bwMode="auto">
            <a:xfrm>
              <a:off x="4000630" y="3414718"/>
              <a:ext cx="1211397" cy="1209990"/>
            </a:xfrm>
            <a:custGeom>
              <a:avLst/>
              <a:gdLst/>
              <a:ahLst/>
              <a:cxnLst>
                <a:cxn ang="0">
                  <a:pos x="2952" y="4048"/>
                </a:cxn>
                <a:cxn ang="0">
                  <a:pos x="2578" y="3920"/>
                </a:cxn>
                <a:cxn ang="0">
                  <a:pos x="2208" y="4000"/>
                </a:cxn>
                <a:cxn ang="0">
                  <a:pos x="1848" y="3736"/>
                </a:cxn>
                <a:cxn ang="0">
                  <a:pos x="1383" y="3535"/>
                </a:cxn>
                <a:cxn ang="0">
                  <a:pos x="1221" y="3403"/>
                </a:cxn>
                <a:cxn ang="0">
                  <a:pos x="1079" y="3064"/>
                </a:cxn>
                <a:cxn ang="0">
                  <a:pos x="840" y="3023"/>
                </a:cxn>
                <a:cxn ang="0">
                  <a:pos x="674" y="3015"/>
                </a:cxn>
                <a:cxn ang="0">
                  <a:pos x="253" y="2735"/>
                </a:cxn>
                <a:cxn ang="0">
                  <a:pos x="50" y="2493"/>
                </a:cxn>
                <a:cxn ang="0">
                  <a:pos x="90" y="2178"/>
                </a:cxn>
                <a:cxn ang="0">
                  <a:pos x="264" y="2087"/>
                </a:cxn>
                <a:cxn ang="0">
                  <a:pos x="789" y="1843"/>
                </a:cxn>
                <a:cxn ang="0">
                  <a:pos x="920" y="1583"/>
                </a:cxn>
                <a:cxn ang="0">
                  <a:pos x="970" y="1349"/>
                </a:cxn>
                <a:cxn ang="0">
                  <a:pos x="927" y="1120"/>
                </a:cxn>
                <a:cxn ang="0">
                  <a:pos x="1292" y="1600"/>
                </a:cxn>
                <a:cxn ang="0">
                  <a:pos x="1410" y="1338"/>
                </a:cxn>
                <a:cxn ang="0">
                  <a:pos x="1348" y="1066"/>
                </a:cxn>
                <a:cxn ang="0">
                  <a:pos x="1325" y="968"/>
                </a:cxn>
                <a:cxn ang="0">
                  <a:pos x="1455" y="623"/>
                </a:cxn>
                <a:cxn ang="0">
                  <a:pos x="1840" y="167"/>
                </a:cxn>
                <a:cxn ang="0">
                  <a:pos x="2221" y="80"/>
                </a:cxn>
                <a:cxn ang="0">
                  <a:pos x="2103" y="394"/>
                </a:cxn>
                <a:cxn ang="0">
                  <a:pos x="2018" y="691"/>
                </a:cxn>
                <a:cxn ang="0">
                  <a:pos x="1960" y="1067"/>
                </a:cxn>
                <a:cxn ang="0">
                  <a:pos x="1848" y="1463"/>
                </a:cxn>
                <a:cxn ang="0">
                  <a:pos x="1930" y="1690"/>
                </a:cxn>
                <a:cxn ang="0">
                  <a:pos x="1784" y="1936"/>
                </a:cxn>
                <a:cxn ang="0">
                  <a:pos x="1503" y="2176"/>
                </a:cxn>
                <a:cxn ang="0">
                  <a:pos x="1213" y="2283"/>
                </a:cxn>
                <a:cxn ang="0">
                  <a:pos x="1885" y="2282"/>
                </a:cxn>
                <a:cxn ang="0">
                  <a:pos x="2136" y="2079"/>
                </a:cxn>
                <a:cxn ang="0">
                  <a:pos x="2244" y="1655"/>
                </a:cxn>
                <a:cxn ang="0">
                  <a:pos x="2501" y="1984"/>
                </a:cxn>
                <a:cxn ang="0">
                  <a:pos x="2652" y="1919"/>
                </a:cxn>
                <a:cxn ang="0">
                  <a:pos x="2616" y="1655"/>
                </a:cxn>
                <a:cxn ang="0">
                  <a:pos x="2274" y="1448"/>
                </a:cxn>
                <a:cxn ang="0">
                  <a:pos x="2216" y="1112"/>
                </a:cxn>
                <a:cxn ang="0">
                  <a:pos x="2258" y="792"/>
                </a:cxn>
                <a:cxn ang="0">
                  <a:pos x="2517" y="365"/>
                </a:cxn>
                <a:cxn ang="0">
                  <a:pos x="2408" y="703"/>
                </a:cxn>
                <a:cxn ang="0">
                  <a:pos x="2856" y="834"/>
                </a:cxn>
                <a:cxn ang="0">
                  <a:pos x="2648" y="555"/>
                </a:cxn>
                <a:cxn ang="0">
                  <a:pos x="2842" y="559"/>
                </a:cxn>
                <a:cxn ang="0">
                  <a:pos x="2808" y="327"/>
                </a:cxn>
                <a:cxn ang="0">
                  <a:pos x="2888" y="437"/>
                </a:cxn>
                <a:cxn ang="0">
                  <a:pos x="3053" y="610"/>
                </a:cxn>
                <a:cxn ang="0">
                  <a:pos x="2904" y="778"/>
                </a:cxn>
                <a:cxn ang="0">
                  <a:pos x="3031" y="1090"/>
                </a:cxn>
                <a:cxn ang="0">
                  <a:pos x="2786" y="1339"/>
                </a:cxn>
                <a:cxn ang="0">
                  <a:pos x="3052" y="1621"/>
                </a:cxn>
                <a:cxn ang="0">
                  <a:pos x="3184" y="1741"/>
                </a:cxn>
                <a:cxn ang="0">
                  <a:pos x="3144" y="2015"/>
                </a:cxn>
                <a:cxn ang="0">
                  <a:pos x="3082" y="2298"/>
                </a:cxn>
                <a:cxn ang="0">
                  <a:pos x="3205" y="2752"/>
                </a:cxn>
                <a:cxn ang="0">
                  <a:pos x="3336" y="3138"/>
                </a:cxn>
                <a:cxn ang="0">
                  <a:pos x="3544" y="3495"/>
                </a:cxn>
                <a:cxn ang="0">
                  <a:pos x="3412" y="3795"/>
                </a:cxn>
                <a:cxn ang="0">
                  <a:pos x="3464" y="3986"/>
                </a:cxn>
                <a:cxn ang="0">
                  <a:pos x="3141" y="4120"/>
                </a:cxn>
              </a:cxnLst>
              <a:rect l="0" t="0" r="r" b="b"/>
              <a:pathLst>
                <a:path w="3544" h="4192">
                  <a:moveTo>
                    <a:pt x="3141" y="4120"/>
                  </a:moveTo>
                  <a:cubicBezTo>
                    <a:pt x="3050" y="4066"/>
                    <a:pt x="3000" y="4048"/>
                    <a:pt x="2952" y="4048"/>
                  </a:cubicBezTo>
                  <a:cubicBezTo>
                    <a:pt x="2895" y="4048"/>
                    <a:pt x="2879" y="4039"/>
                    <a:pt x="2805" y="3959"/>
                  </a:cubicBezTo>
                  <a:cubicBezTo>
                    <a:pt x="2685" y="3829"/>
                    <a:pt x="2685" y="3829"/>
                    <a:pt x="2578" y="3920"/>
                  </a:cubicBezTo>
                  <a:lnTo>
                    <a:pt x="2485" y="4000"/>
                  </a:lnTo>
                  <a:lnTo>
                    <a:pt x="2208" y="4000"/>
                  </a:lnTo>
                  <a:lnTo>
                    <a:pt x="1994" y="3763"/>
                  </a:lnTo>
                  <a:lnTo>
                    <a:pt x="1848" y="3736"/>
                  </a:lnTo>
                  <a:cubicBezTo>
                    <a:pt x="1714" y="3709"/>
                    <a:pt x="1693" y="3699"/>
                    <a:pt x="1594" y="3621"/>
                  </a:cubicBezTo>
                  <a:cubicBezTo>
                    <a:pt x="1488" y="3539"/>
                    <a:pt x="1480" y="3536"/>
                    <a:pt x="1383" y="3535"/>
                  </a:cubicBezTo>
                  <a:lnTo>
                    <a:pt x="1282" y="3535"/>
                  </a:lnTo>
                  <a:lnTo>
                    <a:pt x="1221" y="3403"/>
                  </a:lnTo>
                  <a:cubicBezTo>
                    <a:pt x="1183" y="3317"/>
                    <a:pt x="1162" y="3248"/>
                    <a:pt x="1162" y="3205"/>
                  </a:cubicBezTo>
                  <a:cubicBezTo>
                    <a:pt x="1162" y="3144"/>
                    <a:pt x="1154" y="3131"/>
                    <a:pt x="1079" y="3064"/>
                  </a:cubicBezTo>
                  <a:cubicBezTo>
                    <a:pt x="1032" y="3024"/>
                    <a:pt x="983" y="2992"/>
                    <a:pt x="968" y="2992"/>
                  </a:cubicBezTo>
                  <a:cubicBezTo>
                    <a:pt x="952" y="2992"/>
                    <a:pt x="896" y="3005"/>
                    <a:pt x="840" y="3023"/>
                  </a:cubicBezTo>
                  <a:lnTo>
                    <a:pt x="741" y="3055"/>
                  </a:lnTo>
                  <a:lnTo>
                    <a:pt x="674" y="3015"/>
                  </a:lnTo>
                  <a:cubicBezTo>
                    <a:pt x="613" y="2979"/>
                    <a:pt x="607" y="2970"/>
                    <a:pt x="607" y="2909"/>
                  </a:cubicBezTo>
                  <a:cubicBezTo>
                    <a:pt x="607" y="2807"/>
                    <a:pt x="525" y="2767"/>
                    <a:pt x="253" y="2735"/>
                  </a:cubicBezTo>
                  <a:cubicBezTo>
                    <a:pt x="90" y="2715"/>
                    <a:pt x="88" y="2715"/>
                    <a:pt x="50" y="2658"/>
                  </a:cubicBezTo>
                  <a:cubicBezTo>
                    <a:pt x="0" y="2586"/>
                    <a:pt x="0" y="2579"/>
                    <a:pt x="50" y="2493"/>
                  </a:cubicBezTo>
                  <a:cubicBezTo>
                    <a:pt x="82" y="2435"/>
                    <a:pt x="90" y="2402"/>
                    <a:pt x="90" y="2301"/>
                  </a:cubicBezTo>
                  <a:lnTo>
                    <a:pt x="90" y="2178"/>
                  </a:lnTo>
                  <a:lnTo>
                    <a:pt x="138" y="2168"/>
                  </a:lnTo>
                  <a:cubicBezTo>
                    <a:pt x="164" y="2162"/>
                    <a:pt x="221" y="2125"/>
                    <a:pt x="264" y="2087"/>
                  </a:cubicBezTo>
                  <a:cubicBezTo>
                    <a:pt x="338" y="2019"/>
                    <a:pt x="356" y="2013"/>
                    <a:pt x="485" y="1991"/>
                  </a:cubicBezTo>
                  <a:cubicBezTo>
                    <a:pt x="677" y="1957"/>
                    <a:pt x="663" y="1963"/>
                    <a:pt x="789" y="1843"/>
                  </a:cubicBezTo>
                  <a:cubicBezTo>
                    <a:pt x="872" y="1763"/>
                    <a:pt x="909" y="1715"/>
                    <a:pt x="924" y="1666"/>
                  </a:cubicBezTo>
                  <a:cubicBezTo>
                    <a:pt x="941" y="1607"/>
                    <a:pt x="941" y="1594"/>
                    <a:pt x="920" y="1583"/>
                  </a:cubicBezTo>
                  <a:cubicBezTo>
                    <a:pt x="850" y="1539"/>
                    <a:pt x="850" y="1543"/>
                    <a:pt x="911" y="1453"/>
                  </a:cubicBezTo>
                  <a:cubicBezTo>
                    <a:pt x="944" y="1407"/>
                    <a:pt x="970" y="1359"/>
                    <a:pt x="970" y="1349"/>
                  </a:cubicBezTo>
                  <a:cubicBezTo>
                    <a:pt x="970" y="1339"/>
                    <a:pt x="951" y="1293"/>
                    <a:pt x="928" y="1248"/>
                  </a:cubicBezTo>
                  <a:cubicBezTo>
                    <a:pt x="887" y="1165"/>
                    <a:pt x="887" y="1120"/>
                    <a:pt x="927" y="1120"/>
                  </a:cubicBezTo>
                  <a:cubicBezTo>
                    <a:pt x="938" y="1120"/>
                    <a:pt x="1018" y="1227"/>
                    <a:pt x="1104" y="1360"/>
                  </a:cubicBezTo>
                  <a:cubicBezTo>
                    <a:pt x="1216" y="1530"/>
                    <a:pt x="1271" y="1600"/>
                    <a:pt x="1292" y="1600"/>
                  </a:cubicBezTo>
                  <a:cubicBezTo>
                    <a:pt x="1311" y="1600"/>
                    <a:pt x="1341" y="1571"/>
                    <a:pt x="1372" y="1523"/>
                  </a:cubicBezTo>
                  <a:cubicBezTo>
                    <a:pt x="1434" y="1424"/>
                    <a:pt x="1442" y="1387"/>
                    <a:pt x="1410" y="1338"/>
                  </a:cubicBezTo>
                  <a:cubicBezTo>
                    <a:pt x="1389" y="1306"/>
                    <a:pt x="1386" y="1279"/>
                    <a:pt x="1396" y="1207"/>
                  </a:cubicBezTo>
                  <a:cubicBezTo>
                    <a:pt x="1407" y="1115"/>
                    <a:pt x="1407" y="1115"/>
                    <a:pt x="1348" y="1066"/>
                  </a:cubicBezTo>
                  <a:lnTo>
                    <a:pt x="1287" y="1016"/>
                  </a:lnTo>
                  <a:lnTo>
                    <a:pt x="1325" y="968"/>
                  </a:lnTo>
                  <a:cubicBezTo>
                    <a:pt x="1344" y="943"/>
                    <a:pt x="1389" y="864"/>
                    <a:pt x="1421" y="794"/>
                  </a:cubicBezTo>
                  <a:cubicBezTo>
                    <a:pt x="1477" y="671"/>
                    <a:pt x="1479" y="664"/>
                    <a:pt x="1455" y="623"/>
                  </a:cubicBezTo>
                  <a:cubicBezTo>
                    <a:pt x="1412" y="549"/>
                    <a:pt x="1436" y="509"/>
                    <a:pt x="1584" y="416"/>
                  </a:cubicBezTo>
                  <a:cubicBezTo>
                    <a:pt x="1704" y="341"/>
                    <a:pt x="1732" y="314"/>
                    <a:pt x="1840" y="167"/>
                  </a:cubicBezTo>
                  <a:cubicBezTo>
                    <a:pt x="1919" y="59"/>
                    <a:pt x="1973" y="0"/>
                    <a:pt x="1992" y="0"/>
                  </a:cubicBezTo>
                  <a:cubicBezTo>
                    <a:pt x="2023" y="0"/>
                    <a:pt x="2200" y="61"/>
                    <a:pt x="2221" y="80"/>
                  </a:cubicBezTo>
                  <a:cubicBezTo>
                    <a:pt x="2229" y="87"/>
                    <a:pt x="2229" y="128"/>
                    <a:pt x="2223" y="175"/>
                  </a:cubicBezTo>
                  <a:cubicBezTo>
                    <a:pt x="2213" y="245"/>
                    <a:pt x="2196" y="277"/>
                    <a:pt x="2103" y="394"/>
                  </a:cubicBezTo>
                  <a:cubicBezTo>
                    <a:pt x="2042" y="471"/>
                    <a:pt x="1992" y="546"/>
                    <a:pt x="1992" y="565"/>
                  </a:cubicBezTo>
                  <a:cubicBezTo>
                    <a:pt x="1992" y="583"/>
                    <a:pt x="2004" y="640"/>
                    <a:pt x="2018" y="691"/>
                  </a:cubicBezTo>
                  <a:cubicBezTo>
                    <a:pt x="2044" y="783"/>
                    <a:pt x="2044" y="786"/>
                    <a:pt x="2002" y="911"/>
                  </a:cubicBezTo>
                  <a:cubicBezTo>
                    <a:pt x="1980" y="981"/>
                    <a:pt x="1960" y="1051"/>
                    <a:pt x="1960" y="1067"/>
                  </a:cubicBezTo>
                  <a:cubicBezTo>
                    <a:pt x="1960" y="1083"/>
                    <a:pt x="1935" y="1173"/>
                    <a:pt x="1904" y="1264"/>
                  </a:cubicBezTo>
                  <a:cubicBezTo>
                    <a:pt x="1874" y="1355"/>
                    <a:pt x="1848" y="1445"/>
                    <a:pt x="1848" y="1463"/>
                  </a:cubicBezTo>
                  <a:cubicBezTo>
                    <a:pt x="1848" y="1480"/>
                    <a:pt x="1868" y="1539"/>
                    <a:pt x="1890" y="1592"/>
                  </a:cubicBezTo>
                  <a:lnTo>
                    <a:pt x="1930" y="1690"/>
                  </a:lnTo>
                  <a:lnTo>
                    <a:pt x="1864" y="1813"/>
                  </a:lnTo>
                  <a:cubicBezTo>
                    <a:pt x="1828" y="1880"/>
                    <a:pt x="1792" y="1936"/>
                    <a:pt x="1784" y="1936"/>
                  </a:cubicBezTo>
                  <a:cubicBezTo>
                    <a:pt x="1776" y="1936"/>
                    <a:pt x="1727" y="1989"/>
                    <a:pt x="1672" y="2056"/>
                  </a:cubicBezTo>
                  <a:cubicBezTo>
                    <a:pt x="1578" y="2173"/>
                    <a:pt x="1575" y="2176"/>
                    <a:pt x="1503" y="2176"/>
                  </a:cubicBezTo>
                  <a:cubicBezTo>
                    <a:pt x="1464" y="2176"/>
                    <a:pt x="1381" y="2160"/>
                    <a:pt x="1322" y="2143"/>
                  </a:cubicBezTo>
                  <a:cubicBezTo>
                    <a:pt x="1098" y="2074"/>
                    <a:pt x="1058" y="2125"/>
                    <a:pt x="1213" y="2283"/>
                  </a:cubicBezTo>
                  <a:cubicBezTo>
                    <a:pt x="1324" y="2397"/>
                    <a:pt x="1442" y="2463"/>
                    <a:pt x="1533" y="2464"/>
                  </a:cubicBezTo>
                  <a:cubicBezTo>
                    <a:pt x="1629" y="2464"/>
                    <a:pt x="1815" y="2370"/>
                    <a:pt x="1885" y="2282"/>
                  </a:cubicBezTo>
                  <a:cubicBezTo>
                    <a:pt x="1919" y="2240"/>
                    <a:pt x="1989" y="2178"/>
                    <a:pt x="2042" y="2143"/>
                  </a:cubicBezTo>
                  <a:lnTo>
                    <a:pt x="2136" y="2079"/>
                  </a:lnTo>
                  <a:lnTo>
                    <a:pt x="2136" y="1896"/>
                  </a:lnTo>
                  <a:cubicBezTo>
                    <a:pt x="2136" y="1691"/>
                    <a:pt x="2144" y="1672"/>
                    <a:pt x="2244" y="1655"/>
                  </a:cubicBezTo>
                  <a:cubicBezTo>
                    <a:pt x="2335" y="1637"/>
                    <a:pt x="2378" y="1671"/>
                    <a:pt x="2405" y="1776"/>
                  </a:cubicBezTo>
                  <a:cubicBezTo>
                    <a:pt x="2458" y="1991"/>
                    <a:pt x="2455" y="1984"/>
                    <a:pt x="2501" y="1984"/>
                  </a:cubicBezTo>
                  <a:cubicBezTo>
                    <a:pt x="2525" y="1984"/>
                    <a:pt x="2568" y="1968"/>
                    <a:pt x="2599" y="1951"/>
                  </a:cubicBezTo>
                  <a:lnTo>
                    <a:pt x="2652" y="1919"/>
                  </a:lnTo>
                  <a:lnTo>
                    <a:pt x="2640" y="1803"/>
                  </a:lnTo>
                  <a:cubicBezTo>
                    <a:pt x="2634" y="1739"/>
                    <a:pt x="2623" y="1672"/>
                    <a:pt x="2616" y="1655"/>
                  </a:cubicBezTo>
                  <a:cubicBezTo>
                    <a:pt x="2608" y="1635"/>
                    <a:pt x="2554" y="1586"/>
                    <a:pt x="2495" y="1543"/>
                  </a:cubicBezTo>
                  <a:cubicBezTo>
                    <a:pt x="2404" y="1477"/>
                    <a:pt x="2368" y="1463"/>
                    <a:pt x="2274" y="1448"/>
                  </a:cubicBezTo>
                  <a:cubicBezTo>
                    <a:pt x="2175" y="1434"/>
                    <a:pt x="2160" y="1427"/>
                    <a:pt x="2151" y="1392"/>
                  </a:cubicBezTo>
                  <a:cubicBezTo>
                    <a:pt x="2124" y="1291"/>
                    <a:pt x="2135" y="1240"/>
                    <a:pt x="2216" y="1112"/>
                  </a:cubicBezTo>
                  <a:cubicBezTo>
                    <a:pt x="2261" y="1042"/>
                    <a:pt x="2296" y="978"/>
                    <a:pt x="2296" y="968"/>
                  </a:cubicBezTo>
                  <a:cubicBezTo>
                    <a:pt x="2296" y="959"/>
                    <a:pt x="2279" y="880"/>
                    <a:pt x="2258" y="792"/>
                  </a:cubicBezTo>
                  <a:cubicBezTo>
                    <a:pt x="2213" y="613"/>
                    <a:pt x="2218" y="592"/>
                    <a:pt x="2316" y="503"/>
                  </a:cubicBezTo>
                  <a:cubicBezTo>
                    <a:pt x="2397" y="426"/>
                    <a:pt x="2512" y="349"/>
                    <a:pt x="2517" y="365"/>
                  </a:cubicBezTo>
                  <a:cubicBezTo>
                    <a:pt x="2520" y="375"/>
                    <a:pt x="2496" y="448"/>
                    <a:pt x="2466" y="533"/>
                  </a:cubicBezTo>
                  <a:cubicBezTo>
                    <a:pt x="2434" y="616"/>
                    <a:pt x="2408" y="693"/>
                    <a:pt x="2408" y="703"/>
                  </a:cubicBezTo>
                  <a:cubicBezTo>
                    <a:pt x="2408" y="738"/>
                    <a:pt x="2714" y="912"/>
                    <a:pt x="2778" y="912"/>
                  </a:cubicBezTo>
                  <a:cubicBezTo>
                    <a:pt x="2815" y="912"/>
                    <a:pt x="2855" y="871"/>
                    <a:pt x="2856" y="834"/>
                  </a:cubicBezTo>
                  <a:cubicBezTo>
                    <a:pt x="2856" y="823"/>
                    <a:pt x="2810" y="760"/>
                    <a:pt x="2752" y="696"/>
                  </a:cubicBezTo>
                  <a:cubicBezTo>
                    <a:pt x="2695" y="632"/>
                    <a:pt x="2648" y="568"/>
                    <a:pt x="2648" y="555"/>
                  </a:cubicBezTo>
                  <a:cubicBezTo>
                    <a:pt x="2648" y="512"/>
                    <a:pt x="2680" y="506"/>
                    <a:pt x="2719" y="543"/>
                  </a:cubicBezTo>
                  <a:cubicBezTo>
                    <a:pt x="2759" y="579"/>
                    <a:pt x="2794" y="584"/>
                    <a:pt x="2842" y="559"/>
                  </a:cubicBezTo>
                  <a:cubicBezTo>
                    <a:pt x="2884" y="538"/>
                    <a:pt x="2880" y="507"/>
                    <a:pt x="2831" y="423"/>
                  </a:cubicBezTo>
                  <a:cubicBezTo>
                    <a:pt x="2797" y="365"/>
                    <a:pt x="2792" y="347"/>
                    <a:pt x="2808" y="327"/>
                  </a:cubicBezTo>
                  <a:cubicBezTo>
                    <a:pt x="2856" y="271"/>
                    <a:pt x="2924" y="322"/>
                    <a:pt x="2884" y="386"/>
                  </a:cubicBezTo>
                  <a:cubicBezTo>
                    <a:pt x="2868" y="411"/>
                    <a:pt x="2869" y="421"/>
                    <a:pt x="2888" y="437"/>
                  </a:cubicBezTo>
                  <a:cubicBezTo>
                    <a:pt x="2903" y="447"/>
                    <a:pt x="2946" y="490"/>
                    <a:pt x="2984" y="533"/>
                  </a:cubicBezTo>
                  <a:lnTo>
                    <a:pt x="3053" y="610"/>
                  </a:lnTo>
                  <a:lnTo>
                    <a:pt x="2980" y="685"/>
                  </a:lnTo>
                  <a:cubicBezTo>
                    <a:pt x="2938" y="727"/>
                    <a:pt x="2904" y="768"/>
                    <a:pt x="2904" y="778"/>
                  </a:cubicBezTo>
                  <a:cubicBezTo>
                    <a:pt x="2904" y="789"/>
                    <a:pt x="2936" y="832"/>
                    <a:pt x="2976" y="877"/>
                  </a:cubicBezTo>
                  <a:cubicBezTo>
                    <a:pt x="3053" y="960"/>
                    <a:pt x="3060" y="991"/>
                    <a:pt x="3031" y="1090"/>
                  </a:cubicBezTo>
                  <a:cubicBezTo>
                    <a:pt x="3016" y="1136"/>
                    <a:pt x="2986" y="1171"/>
                    <a:pt x="2903" y="1235"/>
                  </a:cubicBezTo>
                  <a:cubicBezTo>
                    <a:pt x="2844" y="1282"/>
                    <a:pt x="2791" y="1328"/>
                    <a:pt x="2786" y="1339"/>
                  </a:cubicBezTo>
                  <a:cubicBezTo>
                    <a:pt x="2778" y="1357"/>
                    <a:pt x="2850" y="1472"/>
                    <a:pt x="2940" y="1584"/>
                  </a:cubicBezTo>
                  <a:cubicBezTo>
                    <a:pt x="2983" y="1639"/>
                    <a:pt x="2984" y="1639"/>
                    <a:pt x="3052" y="1621"/>
                  </a:cubicBezTo>
                  <a:cubicBezTo>
                    <a:pt x="3090" y="1610"/>
                    <a:pt x="3125" y="1607"/>
                    <a:pt x="3132" y="1613"/>
                  </a:cubicBezTo>
                  <a:cubicBezTo>
                    <a:pt x="3138" y="1619"/>
                    <a:pt x="3162" y="1677"/>
                    <a:pt x="3184" y="1741"/>
                  </a:cubicBezTo>
                  <a:lnTo>
                    <a:pt x="3224" y="1856"/>
                  </a:lnTo>
                  <a:lnTo>
                    <a:pt x="3144" y="2015"/>
                  </a:lnTo>
                  <a:lnTo>
                    <a:pt x="3064" y="2171"/>
                  </a:lnTo>
                  <a:lnTo>
                    <a:pt x="3082" y="2298"/>
                  </a:lnTo>
                  <a:cubicBezTo>
                    <a:pt x="3095" y="2384"/>
                    <a:pt x="3116" y="2451"/>
                    <a:pt x="3149" y="2512"/>
                  </a:cubicBezTo>
                  <a:cubicBezTo>
                    <a:pt x="3192" y="2589"/>
                    <a:pt x="3199" y="2619"/>
                    <a:pt x="3205" y="2752"/>
                  </a:cubicBezTo>
                  <a:cubicBezTo>
                    <a:pt x="3213" y="2917"/>
                    <a:pt x="3226" y="2960"/>
                    <a:pt x="3269" y="2960"/>
                  </a:cubicBezTo>
                  <a:cubicBezTo>
                    <a:pt x="3324" y="2960"/>
                    <a:pt x="3336" y="2994"/>
                    <a:pt x="3336" y="3138"/>
                  </a:cubicBezTo>
                  <a:cubicBezTo>
                    <a:pt x="3336" y="3293"/>
                    <a:pt x="3348" y="3311"/>
                    <a:pt x="3456" y="3336"/>
                  </a:cubicBezTo>
                  <a:cubicBezTo>
                    <a:pt x="3536" y="3355"/>
                    <a:pt x="3544" y="3371"/>
                    <a:pt x="3544" y="3495"/>
                  </a:cubicBezTo>
                  <a:cubicBezTo>
                    <a:pt x="3544" y="3605"/>
                    <a:pt x="3541" y="3615"/>
                    <a:pt x="3479" y="3703"/>
                  </a:cubicBezTo>
                  <a:lnTo>
                    <a:pt x="3412" y="3795"/>
                  </a:lnTo>
                  <a:lnTo>
                    <a:pt x="3439" y="3879"/>
                  </a:lnTo>
                  <a:cubicBezTo>
                    <a:pt x="3453" y="3925"/>
                    <a:pt x="3464" y="3973"/>
                    <a:pt x="3464" y="3986"/>
                  </a:cubicBezTo>
                  <a:cubicBezTo>
                    <a:pt x="3464" y="4015"/>
                    <a:pt x="3308" y="4192"/>
                    <a:pt x="3284" y="4192"/>
                  </a:cubicBezTo>
                  <a:cubicBezTo>
                    <a:pt x="3272" y="4192"/>
                    <a:pt x="3208" y="4159"/>
                    <a:pt x="3141" y="4120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7" name="Ярославская область"/>
            <p:cNvSpPr>
              <a:spLocks/>
            </p:cNvSpPr>
            <p:nvPr/>
          </p:nvSpPr>
          <p:spPr bwMode="auto">
            <a:xfrm>
              <a:off x="2213682" y="4048884"/>
              <a:ext cx="235702" cy="167938"/>
            </a:xfrm>
            <a:custGeom>
              <a:avLst/>
              <a:gdLst/>
              <a:ahLst/>
              <a:cxnLst>
                <a:cxn ang="0">
                  <a:pos x="36" y="664"/>
                </a:cxn>
                <a:cxn ang="0">
                  <a:pos x="82" y="496"/>
                </a:cxn>
                <a:cxn ang="0">
                  <a:pos x="136" y="357"/>
                </a:cxn>
                <a:cxn ang="0">
                  <a:pos x="244" y="107"/>
                </a:cxn>
                <a:cxn ang="0">
                  <a:pos x="471" y="91"/>
                </a:cxn>
                <a:cxn ang="0">
                  <a:pos x="535" y="159"/>
                </a:cxn>
                <a:cxn ang="0">
                  <a:pos x="580" y="128"/>
                </a:cxn>
                <a:cxn ang="0">
                  <a:pos x="644" y="127"/>
                </a:cxn>
                <a:cxn ang="0">
                  <a:pos x="698" y="447"/>
                </a:cxn>
                <a:cxn ang="0">
                  <a:pos x="661" y="509"/>
                </a:cxn>
                <a:cxn ang="0">
                  <a:pos x="540" y="592"/>
                </a:cxn>
                <a:cxn ang="0">
                  <a:pos x="420" y="655"/>
                </a:cxn>
                <a:cxn ang="0">
                  <a:pos x="143" y="672"/>
                </a:cxn>
                <a:cxn ang="0">
                  <a:pos x="36" y="664"/>
                </a:cxn>
              </a:cxnLst>
              <a:rect l="0" t="0" r="r" b="b"/>
              <a:pathLst>
                <a:path w="698" h="704">
                  <a:moveTo>
                    <a:pt x="36" y="664"/>
                  </a:moveTo>
                  <a:cubicBezTo>
                    <a:pt x="0" y="626"/>
                    <a:pt x="12" y="583"/>
                    <a:pt x="82" y="496"/>
                  </a:cubicBezTo>
                  <a:cubicBezTo>
                    <a:pt x="154" y="405"/>
                    <a:pt x="157" y="397"/>
                    <a:pt x="136" y="357"/>
                  </a:cubicBezTo>
                  <a:cubicBezTo>
                    <a:pt x="106" y="301"/>
                    <a:pt x="148" y="203"/>
                    <a:pt x="244" y="107"/>
                  </a:cubicBezTo>
                  <a:cubicBezTo>
                    <a:pt x="351" y="2"/>
                    <a:pt x="386" y="0"/>
                    <a:pt x="471" y="91"/>
                  </a:cubicBezTo>
                  <a:lnTo>
                    <a:pt x="535" y="159"/>
                  </a:lnTo>
                  <a:lnTo>
                    <a:pt x="580" y="128"/>
                  </a:lnTo>
                  <a:cubicBezTo>
                    <a:pt x="620" y="101"/>
                    <a:pt x="624" y="101"/>
                    <a:pt x="644" y="127"/>
                  </a:cubicBezTo>
                  <a:cubicBezTo>
                    <a:pt x="663" y="154"/>
                    <a:pt x="698" y="355"/>
                    <a:pt x="698" y="447"/>
                  </a:cubicBezTo>
                  <a:cubicBezTo>
                    <a:pt x="698" y="488"/>
                    <a:pt x="690" y="503"/>
                    <a:pt x="661" y="509"/>
                  </a:cubicBezTo>
                  <a:cubicBezTo>
                    <a:pt x="642" y="514"/>
                    <a:pt x="588" y="552"/>
                    <a:pt x="540" y="592"/>
                  </a:cubicBezTo>
                  <a:cubicBezTo>
                    <a:pt x="472" y="650"/>
                    <a:pt x="445" y="664"/>
                    <a:pt x="420" y="655"/>
                  </a:cubicBezTo>
                  <a:cubicBezTo>
                    <a:pt x="362" y="635"/>
                    <a:pt x="168" y="648"/>
                    <a:pt x="143" y="672"/>
                  </a:cubicBezTo>
                  <a:cubicBezTo>
                    <a:pt x="111" y="704"/>
                    <a:pt x="68" y="701"/>
                    <a:pt x="36" y="664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/>
                <a:t> </a:t>
              </a:r>
            </a:p>
          </p:txBody>
        </p:sp>
        <p:sp>
          <p:nvSpPr>
            <p:cNvPr id="89" name="Владимирская область"/>
            <p:cNvSpPr>
              <a:spLocks/>
            </p:cNvSpPr>
            <p:nvPr/>
          </p:nvSpPr>
          <p:spPr bwMode="auto">
            <a:xfrm>
              <a:off x="2322231" y="4317610"/>
              <a:ext cx="235702" cy="230914"/>
            </a:xfrm>
            <a:custGeom>
              <a:avLst/>
              <a:gdLst/>
              <a:ahLst/>
              <a:cxnLst>
                <a:cxn ang="0">
                  <a:pos x="174" y="717"/>
                </a:cxn>
                <a:cxn ang="0">
                  <a:pos x="108" y="480"/>
                </a:cxn>
                <a:cxn ang="0">
                  <a:pos x="150" y="384"/>
                </a:cxn>
                <a:cxn ang="0">
                  <a:pos x="92" y="331"/>
                </a:cxn>
                <a:cxn ang="0">
                  <a:pos x="32" y="101"/>
                </a:cxn>
                <a:cxn ang="0">
                  <a:pos x="68" y="0"/>
                </a:cxn>
                <a:cxn ang="0">
                  <a:pos x="124" y="58"/>
                </a:cxn>
                <a:cxn ang="0">
                  <a:pos x="238" y="104"/>
                </a:cxn>
                <a:cxn ang="0">
                  <a:pos x="300" y="162"/>
                </a:cxn>
                <a:cxn ang="0">
                  <a:pos x="296" y="237"/>
                </a:cxn>
                <a:cxn ang="0">
                  <a:pos x="372" y="298"/>
                </a:cxn>
                <a:cxn ang="0">
                  <a:pos x="657" y="618"/>
                </a:cxn>
                <a:cxn ang="0">
                  <a:pos x="256" y="799"/>
                </a:cxn>
                <a:cxn ang="0">
                  <a:pos x="174" y="717"/>
                </a:cxn>
              </a:cxnLst>
              <a:rect l="0" t="0" r="r" b="b"/>
              <a:pathLst>
                <a:path w="684" h="800">
                  <a:moveTo>
                    <a:pt x="174" y="717"/>
                  </a:moveTo>
                  <a:cubicBezTo>
                    <a:pt x="56" y="568"/>
                    <a:pt x="60" y="587"/>
                    <a:pt x="108" y="480"/>
                  </a:cubicBezTo>
                  <a:lnTo>
                    <a:pt x="150" y="384"/>
                  </a:lnTo>
                  <a:lnTo>
                    <a:pt x="92" y="331"/>
                  </a:lnTo>
                  <a:cubicBezTo>
                    <a:pt x="9" y="256"/>
                    <a:pt x="0" y="219"/>
                    <a:pt x="32" y="101"/>
                  </a:cubicBezTo>
                  <a:cubicBezTo>
                    <a:pt x="46" y="45"/>
                    <a:pt x="64" y="0"/>
                    <a:pt x="68" y="0"/>
                  </a:cubicBezTo>
                  <a:cubicBezTo>
                    <a:pt x="73" y="0"/>
                    <a:pt x="99" y="26"/>
                    <a:pt x="124" y="58"/>
                  </a:cubicBezTo>
                  <a:cubicBezTo>
                    <a:pt x="168" y="112"/>
                    <a:pt x="174" y="114"/>
                    <a:pt x="238" y="104"/>
                  </a:cubicBezTo>
                  <a:cubicBezTo>
                    <a:pt x="320" y="93"/>
                    <a:pt x="344" y="114"/>
                    <a:pt x="300" y="162"/>
                  </a:cubicBezTo>
                  <a:cubicBezTo>
                    <a:pt x="273" y="191"/>
                    <a:pt x="273" y="197"/>
                    <a:pt x="296" y="237"/>
                  </a:cubicBezTo>
                  <a:cubicBezTo>
                    <a:pt x="308" y="261"/>
                    <a:pt x="344" y="288"/>
                    <a:pt x="372" y="298"/>
                  </a:cubicBezTo>
                  <a:cubicBezTo>
                    <a:pt x="444" y="320"/>
                    <a:pt x="684" y="591"/>
                    <a:pt x="657" y="618"/>
                  </a:cubicBezTo>
                  <a:cubicBezTo>
                    <a:pt x="641" y="634"/>
                    <a:pt x="273" y="800"/>
                    <a:pt x="256" y="799"/>
                  </a:cubicBezTo>
                  <a:cubicBezTo>
                    <a:pt x="246" y="799"/>
                    <a:pt x="209" y="762"/>
                    <a:pt x="174" y="717"/>
                  </a:cubicBezTo>
                  <a:close/>
                </a:path>
              </a:pathLst>
            </a:custGeom>
            <a:solidFill>
              <a:srgbClr val="FFC000"/>
            </a:solidFill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0" name="Московская область"/>
            <p:cNvSpPr>
              <a:spLocks noEditPoints="1"/>
            </p:cNvSpPr>
            <p:nvPr/>
          </p:nvSpPr>
          <p:spPr bwMode="auto">
            <a:xfrm>
              <a:off x="2097492" y="4225244"/>
              <a:ext cx="285034" cy="277097"/>
            </a:xfrm>
            <a:custGeom>
              <a:avLst/>
              <a:gdLst/>
              <a:ahLst/>
              <a:cxnLst>
                <a:cxn ang="0">
                  <a:pos x="236" y="958"/>
                </a:cxn>
                <a:cxn ang="0">
                  <a:pos x="250" y="900"/>
                </a:cxn>
                <a:cxn ang="0">
                  <a:pos x="215" y="729"/>
                </a:cxn>
                <a:cxn ang="0">
                  <a:pos x="170" y="534"/>
                </a:cxn>
                <a:cxn ang="0">
                  <a:pos x="96" y="345"/>
                </a:cxn>
                <a:cxn ang="0">
                  <a:pos x="34" y="289"/>
                </a:cxn>
                <a:cxn ang="0">
                  <a:pos x="0" y="233"/>
                </a:cxn>
                <a:cxn ang="0">
                  <a:pos x="53" y="137"/>
                </a:cxn>
                <a:cxn ang="0">
                  <a:pos x="162" y="25"/>
                </a:cxn>
                <a:cxn ang="0">
                  <a:pos x="327" y="59"/>
                </a:cxn>
                <a:cxn ang="0">
                  <a:pos x="522" y="139"/>
                </a:cxn>
                <a:cxn ang="0">
                  <a:pos x="722" y="281"/>
                </a:cxn>
                <a:cxn ang="0">
                  <a:pos x="648" y="400"/>
                </a:cxn>
                <a:cxn ang="0">
                  <a:pos x="629" y="572"/>
                </a:cxn>
                <a:cxn ang="0">
                  <a:pos x="693" y="673"/>
                </a:cxn>
                <a:cxn ang="0">
                  <a:pos x="708" y="817"/>
                </a:cxn>
                <a:cxn ang="0">
                  <a:pos x="560" y="904"/>
                </a:cxn>
                <a:cxn ang="0">
                  <a:pos x="343" y="945"/>
                </a:cxn>
                <a:cxn ang="0">
                  <a:pos x="236" y="958"/>
                </a:cxn>
                <a:cxn ang="0">
                  <a:pos x="434" y="587"/>
                </a:cxn>
                <a:cxn ang="0">
                  <a:pos x="538" y="558"/>
                </a:cxn>
                <a:cxn ang="0">
                  <a:pos x="543" y="472"/>
                </a:cxn>
                <a:cxn ang="0">
                  <a:pos x="394" y="342"/>
                </a:cxn>
                <a:cxn ang="0">
                  <a:pos x="282" y="353"/>
                </a:cxn>
                <a:cxn ang="0">
                  <a:pos x="287" y="465"/>
                </a:cxn>
                <a:cxn ang="0">
                  <a:pos x="317" y="617"/>
                </a:cxn>
                <a:cxn ang="0">
                  <a:pos x="434" y="587"/>
                </a:cxn>
              </a:cxnLst>
              <a:rect l="0" t="0" r="r" b="b"/>
              <a:pathLst>
                <a:path w="832" h="961">
                  <a:moveTo>
                    <a:pt x="236" y="958"/>
                  </a:moveTo>
                  <a:cubicBezTo>
                    <a:pt x="232" y="953"/>
                    <a:pt x="239" y="928"/>
                    <a:pt x="250" y="900"/>
                  </a:cubicBezTo>
                  <a:cubicBezTo>
                    <a:pt x="269" y="854"/>
                    <a:pt x="266" y="841"/>
                    <a:pt x="215" y="729"/>
                  </a:cubicBezTo>
                  <a:cubicBezTo>
                    <a:pt x="168" y="627"/>
                    <a:pt x="160" y="598"/>
                    <a:pt x="170" y="534"/>
                  </a:cubicBezTo>
                  <a:cubicBezTo>
                    <a:pt x="181" y="446"/>
                    <a:pt x="141" y="345"/>
                    <a:pt x="96" y="345"/>
                  </a:cubicBezTo>
                  <a:cubicBezTo>
                    <a:pt x="82" y="345"/>
                    <a:pt x="53" y="320"/>
                    <a:pt x="34" y="289"/>
                  </a:cubicBezTo>
                  <a:lnTo>
                    <a:pt x="0" y="233"/>
                  </a:lnTo>
                  <a:lnTo>
                    <a:pt x="53" y="137"/>
                  </a:lnTo>
                  <a:cubicBezTo>
                    <a:pt x="96" y="59"/>
                    <a:pt x="116" y="38"/>
                    <a:pt x="162" y="25"/>
                  </a:cubicBezTo>
                  <a:cubicBezTo>
                    <a:pt x="253" y="0"/>
                    <a:pt x="285" y="6"/>
                    <a:pt x="327" y="59"/>
                  </a:cubicBezTo>
                  <a:cubicBezTo>
                    <a:pt x="362" y="104"/>
                    <a:pt x="383" y="112"/>
                    <a:pt x="522" y="139"/>
                  </a:cubicBezTo>
                  <a:cubicBezTo>
                    <a:pt x="722" y="177"/>
                    <a:pt x="832" y="256"/>
                    <a:pt x="722" y="281"/>
                  </a:cubicBezTo>
                  <a:cubicBezTo>
                    <a:pt x="693" y="288"/>
                    <a:pt x="677" y="313"/>
                    <a:pt x="648" y="400"/>
                  </a:cubicBezTo>
                  <a:cubicBezTo>
                    <a:pt x="615" y="496"/>
                    <a:pt x="613" y="518"/>
                    <a:pt x="629" y="572"/>
                  </a:cubicBezTo>
                  <a:cubicBezTo>
                    <a:pt x="639" y="606"/>
                    <a:pt x="668" y="652"/>
                    <a:pt x="693" y="673"/>
                  </a:cubicBezTo>
                  <a:cubicBezTo>
                    <a:pt x="746" y="716"/>
                    <a:pt x="748" y="731"/>
                    <a:pt x="708" y="817"/>
                  </a:cubicBezTo>
                  <a:cubicBezTo>
                    <a:pt x="679" y="881"/>
                    <a:pt x="676" y="883"/>
                    <a:pt x="560" y="904"/>
                  </a:cubicBezTo>
                  <a:cubicBezTo>
                    <a:pt x="495" y="915"/>
                    <a:pt x="397" y="934"/>
                    <a:pt x="343" y="945"/>
                  </a:cubicBezTo>
                  <a:cubicBezTo>
                    <a:pt x="288" y="956"/>
                    <a:pt x="240" y="961"/>
                    <a:pt x="236" y="958"/>
                  </a:cubicBezTo>
                  <a:close/>
                  <a:moveTo>
                    <a:pt x="434" y="587"/>
                  </a:moveTo>
                  <a:lnTo>
                    <a:pt x="538" y="558"/>
                  </a:lnTo>
                  <a:lnTo>
                    <a:pt x="543" y="472"/>
                  </a:lnTo>
                  <a:cubicBezTo>
                    <a:pt x="549" y="345"/>
                    <a:pt x="532" y="329"/>
                    <a:pt x="394" y="342"/>
                  </a:cubicBezTo>
                  <a:lnTo>
                    <a:pt x="282" y="353"/>
                  </a:lnTo>
                  <a:lnTo>
                    <a:pt x="287" y="465"/>
                  </a:lnTo>
                  <a:cubicBezTo>
                    <a:pt x="292" y="584"/>
                    <a:pt x="298" y="617"/>
                    <a:pt x="317" y="617"/>
                  </a:cubicBezTo>
                  <a:cubicBezTo>
                    <a:pt x="325" y="617"/>
                    <a:pt x="376" y="603"/>
                    <a:pt x="434" y="5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1" name="Омская область"/>
            <p:cNvSpPr>
              <a:spLocks/>
            </p:cNvSpPr>
            <p:nvPr/>
          </p:nvSpPr>
          <p:spPr bwMode="auto">
            <a:xfrm>
              <a:off x="4246214" y="5047298"/>
              <a:ext cx="416589" cy="526484"/>
            </a:xfrm>
            <a:custGeom>
              <a:avLst/>
              <a:gdLst/>
              <a:ahLst/>
              <a:cxnLst>
                <a:cxn ang="0">
                  <a:pos x="411" y="1782"/>
                </a:cxn>
                <a:cxn ang="0">
                  <a:pos x="412" y="1710"/>
                </a:cxn>
                <a:cxn ang="0">
                  <a:pos x="283" y="1539"/>
                </a:cxn>
                <a:cxn ang="0">
                  <a:pos x="126" y="1481"/>
                </a:cxn>
                <a:cxn ang="0">
                  <a:pos x="52" y="1462"/>
                </a:cxn>
                <a:cxn ang="0">
                  <a:pos x="19" y="1219"/>
                </a:cxn>
                <a:cxn ang="0">
                  <a:pos x="0" y="1000"/>
                </a:cxn>
                <a:cxn ang="0">
                  <a:pos x="78" y="843"/>
                </a:cxn>
                <a:cxn ang="0">
                  <a:pos x="155" y="686"/>
                </a:cxn>
                <a:cxn ang="0">
                  <a:pos x="347" y="638"/>
                </a:cxn>
                <a:cxn ang="0">
                  <a:pos x="344" y="542"/>
                </a:cxn>
                <a:cxn ang="0">
                  <a:pos x="251" y="336"/>
                </a:cxn>
                <a:cxn ang="0">
                  <a:pos x="182" y="246"/>
                </a:cxn>
                <a:cxn ang="0">
                  <a:pos x="232" y="86"/>
                </a:cxn>
                <a:cxn ang="0">
                  <a:pos x="299" y="3"/>
                </a:cxn>
                <a:cxn ang="0">
                  <a:pos x="337" y="70"/>
                </a:cxn>
                <a:cxn ang="0">
                  <a:pos x="571" y="188"/>
                </a:cxn>
                <a:cxn ang="0">
                  <a:pos x="808" y="222"/>
                </a:cxn>
                <a:cxn ang="0">
                  <a:pos x="1019" y="192"/>
                </a:cxn>
                <a:cxn ang="0">
                  <a:pos x="1097" y="150"/>
                </a:cxn>
                <a:cxn ang="0">
                  <a:pos x="1089" y="208"/>
                </a:cxn>
                <a:cxn ang="0">
                  <a:pos x="1139" y="449"/>
                </a:cxn>
                <a:cxn ang="0">
                  <a:pos x="1152" y="816"/>
                </a:cxn>
                <a:cxn ang="0">
                  <a:pos x="1128" y="921"/>
                </a:cxn>
                <a:cxn ang="0">
                  <a:pos x="1148" y="980"/>
                </a:cxn>
                <a:cxn ang="0">
                  <a:pos x="1052" y="1012"/>
                </a:cxn>
                <a:cxn ang="0">
                  <a:pos x="944" y="1052"/>
                </a:cxn>
                <a:cxn ang="0">
                  <a:pos x="886" y="1203"/>
                </a:cxn>
                <a:cxn ang="0">
                  <a:pos x="848" y="1334"/>
                </a:cxn>
                <a:cxn ang="0">
                  <a:pos x="963" y="1494"/>
                </a:cxn>
                <a:cxn ang="0">
                  <a:pos x="931" y="1576"/>
                </a:cxn>
                <a:cxn ang="0">
                  <a:pos x="904" y="1681"/>
                </a:cxn>
                <a:cxn ang="0">
                  <a:pos x="411" y="1782"/>
                </a:cxn>
              </a:cxnLst>
              <a:rect l="0" t="0" r="r" b="b"/>
              <a:pathLst>
                <a:path w="1222" h="1836">
                  <a:moveTo>
                    <a:pt x="411" y="1782"/>
                  </a:moveTo>
                  <a:cubicBezTo>
                    <a:pt x="406" y="1774"/>
                    <a:pt x="406" y="1742"/>
                    <a:pt x="412" y="1710"/>
                  </a:cubicBezTo>
                  <a:cubicBezTo>
                    <a:pt x="425" y="1641"/>
                    <a:pt x="411" y="1620"/>
                    <a:pt x="283" y="1539"/>
                  </a:cubicBezTo>
                  <a:cubicBezTo>
                    <a:pt x="208" y="1489"/>
                    <a:pt x="174" y="1478"/>
                    <a:pt x="126" y="1481"/>
                  </a:cubicBezTo>
                  <a:cubicBezTo>
                    <a:pt x="84" y="1484"/>
                    <a:pt x="60" y="1478"/>
                    <a:pt x="52" y="1462"/>
                  </a:cubicBezTo>
                  <a:cubicBezTo>
                    <a:pt x="44" y="1449"/>
                    <a:pt x="30" y="1340"/>
                    <a:pt x="19" y="1219"/>
                  </a:cubicBezTo>
                  <a:lnTo>
                    <a:pt x="0" y="1000"/>
                  </a:lnTo>
                  <a:lnTo>
                    <a:pt x="78" y="843"/>
                  </a:lnTo>
                  <a:lnTo>
                    <a:pt x="155" y="686"/>
                  </a:lnTo>
                  <a:lnTo>
                    <a:pt x="347" y="638"/>
                  </a:lnTo>
                  <a:lnTo>
                    <a:pt x="344" y="542"/>
                  </a:lnTo>
                  <a:cubicBezTo>
                    <a:pt x="336" y="385"/>
                    <a:pt x="323" y="355"/>
                    <a:pt x="251" y="336"/>
                  </a:cubicBezTo>
                  <a:cubicBezTo>
                    <a:pt x="190" y="318"/>
                    <a:pt x="187" y="315"/>
                    <a:pt x="182" y="246"/>
                  </a:cubicBezTo>
                  <a:cubicBezTo>
                    <a:pt x="179" y="188"/>
                    <a:pt x="188" y="156"/>
                    <a:pt x="232" y="86"/>
                  </a:cubicBezTo>
                  <a:cubicBezTo>
                    <a:pt x="260" y="38"/>
                    <a:pt x="291" y="0"/>
                    <a:pt x="299" y="3"/>
                  </a:cubicBezTo>
                  <a:cubicBezTo>
                    <a:pt x="308" y="4"/>
                    <a:pt x="324" y="35"/>
                    <a:pt x="337" y="70"/>
                  </a:cubicBezTo>
                  <a:cubicBezTo>
                    <a:pt x="360" y="139"/>
                    <a:pt x="350" y="134"/>
                    <a:pt x="571" y="188"/>
                  </a:cubicBezTo>
                  <a:cubicBezTo>
                    <a:pt x="624" y="201"/>
                    <a:pt x="731" y="216"/>
                    <a:pt x="808" y="222"/>
                  </a:cubicBezTo>
                  <a:cubicBezTo>
                    <a:pt x="940" y="232"/>
                    <a:pt x="953" y="230"/>
                    <a:pt x="1019" y="192"/>
                  </a:cubicBezTo>
                  <a:cubicBezTo>
                    <a:pt x="1057" y="169"/>
                    <a:pt x="1092" y="150"/>
                    <a:pt x="1097" y="150"/>
                  </a:cubicBezTo>
                  <a:cubicBezTo>
                    <a:pt x="1102" y="150"/>
                    <a:pt x="1097" y="176"/>
                    <a:pt x="1089" y="208"/>
                  </a:cubicBezTo>
                  <a:cubicBezTo>
                    <a:pt x="1075" y="257"/>
                    <a:pt x="1081" y="289"/>
                    <a:pt x="1139" y="449"/>
                  </a:cubicBezTo>
                  <a:cubicBezTo>
                    <a:pt x="1219" y="676"/>
                    <a:pt x="1222" y="737"/>
                    <a:pt x="1152" y="816"/>
                  </a:cubicBezTo>
                  <a:cubicBezTo>
                    <a:pt x="1102" y="873"/>
                    <a:pt x="1100" y="875"/>
                    <a:pt x="1128" y="921"/>
                  </a:cubicBezTo>
                  <a:cubicBezTo>
                    <a:pt x="1144" y="948"/>
                    <a:pt x="1152" y="974"/>
                    <a:pt x="1148" y="980"/>
                  </a:cubicBezTo>
                  <a:cubicBezTo>
                    <a:pt x="1144" y="987"/>
                    <a:pt x="1100" y="1001"/>
                    <a:pt x="1052" y="1012"/>
                  </a:cubicBezTo>
                  <a:cubicBezTo>
                    <a:pt x="1003" y="1024"/>
                    <a:pt x="955" y="1041"/>
                    <a:pt x="944" y="1052"/>
                  </a:cubicBezTo>
                  <a:cubicBezTo>
                    <a:pt x="932" y="1064"/>
                    <a:pt x="905" y="1131"/>
                    <a:pt x="886" y="1203"/>
                  </a:cubicBezTo>
                  <a:lnTo>
                    <a:pt x="848" y="1334"/>
                  </a:lnTo>
                  <a:lnTo>
                    <a:pt x="963" y="1494"/>
                  </a:lnTo>
                  <a:lnTo>
                    <a:pt x="931" y="1576"/>
                  </a:lnTo>
                  <a:cubicBezTo>
                    <a:pt x="913" y="1620"/>
                    <a:pt x="900" y="1668"/>
                    <a:pt x="904" y="1681"/>
                  </a:cubicBezTo>
                  <a:cubicBezTo>
                    <a:pt x="913" y="1740"/>
                    <a:pt x="444" y="1836"/>
                    <a:pt x="411" y="178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2" name="г. Санкт-Петербург"/>
            <p:cNvSpPr>
              <a:spLocks/>
            </p:cNvSpPr>
            <p:nvPr/>
          </p:nvSpPr>
          <p:spPr bwMode="auto">
            <a:xfrm>
              <a:off x="2234528" y="3712614"/>
              <a:ext cx="104147" cy="55419"/>
            </a:xfrm>
            <a:custGeom>
              <a:avLst/>
              <a:gdLst/>
              <a:ahLst/>
              <a:cxnLst>
                <a:cxn ang="0">
                  <a:pos x="29" y="179"/>
                </a:cxn>
                <a:cxn ang="0">
                  <a:pos x="7" y="48"/>
                </a:cxn>
                <a:cxn ang="0">
                  <a:pos x="74" y="72"/>
                </a:cxn>
                <a:cxn ang="0">
                  <a:pos x="175" y="40"/>
                </a:cxn>
                <a:cxn ang="0">
                  <a:pos x="181" y="0"/>
                </a:cxn>
                <a:cxn ang="0">
                  <a:pos x="288" y="59"/>
                </a:cxn>
                <a:cxn ang="0">
                  <a:pos x="266" y="128"/>
                </a:cxn>
                <a:cxn ang="0">
                  <a:pos x="237" y="192"/>
                </a:cxn>
                <a:cxn ang="0">
                  <a:pos x="136" y="192"/>
                </a:cxn>
                <a:cxn ang="0">
                  <a:pos x="29" y="179"/>
                </a:cxn>
              </a:cxnLst>
              <a:rect l="0" t="0" r="r" b="b"/>
              <a:pathLst>
                <a:path w="292" h="192">
                  <a:moveTo>
                    <a:pt x="29" y="179"/>
                  </a:moveTo>
                  <a:cubicBezTo>
                    <a:pt x="18" y="162"/>
                    <a:pt x="0" y="48"/>
                    <a:pt x="7" y="48"/>
                  </a:cubicBezTo>
                  <a:cubicBezTo>
                    <a:pt x="12" y="48"/>
                    <a:pt x="40" y="59"/>
                    <a:pt x="74" y="72"/>
                  </a:cubicBezTo>
                  <a:cubicBezTo>
                    <a:pt x="149" y="104"/>
                    <a:pt x="184" y="93"/>
                    <a:pt x="175" y="40"/>
                  </a:cubicBezTo>
                  <a:cubicBezTo>
                    <a:pt x="170" y="18"/>
                    <a:pt x="173" y="0"/>
                    <a:pt x="181" y="0"/>
                  </a:cubicBezTo>
                  <a:cubicBezTo>
                    <a:pt x="192" y="0"/>
                    <a:pt x="252" y="32"/>
                    <a:pt x="288" y="59"/>
                  </a:cubicBezTo>
                  <a:cubicBezTo>
                    <a:pt x="292" y="61"/>
                    <a:pt x="282" y="93"/>
                    <a:pt x="266" y="128"/>
                  </a:cubicBezTo>
                  <a:lnTo>
                    <a:pt x="237" y="192"/>
                  </a:lnTo>
                  <a:lnTo>
                    <a:pt x="136" y="192"/>
                  </a:lnTo>
                  <a:cubicBezTo>
                    <a:pt x="82" y="192"/>
                    <a:pt x="32" y="186"/>
                    <a:pt x="29" y="179"/>
                  </a:cubicBezTo>
                  <a:close/>
                </a:path>
              </a:pathLst>
            </a:custGeom>
            <a:solidFill>
              <a:srgbClr val="FFC000"/>
            </a:solidFill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2164009" y="3606057"/>
              <a:ext cx="296955" cy="26931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4" name="Овал 93"/>
            <p:cNvSpPr/>
            <p:nvPr/>
          </p:nvSpPr>
          <p:spPr>
            <a:xfrm>
              <a:off x="2252275" y="4341901"/>
              <a:ext cx="296955" cy="26931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5" name="Овал 94"/>
            <p:cNvSpPr/>
            <p:nvPr/>
          </p:nvSpPr>
          <p:spPr>
            <a:xfrm>
              <a:off x="4284728" y="5053493"/>
              <a:ext cx="296955" cy="26931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6" name="Овал 95"/>
            <p:cNvSpPr/>
            <p:nvPr/>
          </p:nvSpPr>
          <p:spPr>
            <a:xfrm>
              <a:off x="1960556" y="4229865"/>
              <a:ext cx="251567" cy="21705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7" name="Выноска 1 (с границей) 96"/>
            <p:cNvSpPr/>
            <p:nvPr/>
          </p:nvSpPr>
          <p:spPr>
            <a:xfrm>
              <a:off x="2480616" y="1453088"/>
              <a:ext cx="2331271" cy="515795"/>
            </a:xfrm>
            <a:prstGeom prst="accentCallout1">
              <a:avLst>
                <a:gd name="adj1" fmla="val 18750"/>
                <a:gd name="adj2" fmla="val -8333"/>
                <a:gd name="adj3" fmla="val 486227"/>
                <a:gd name="adj4" fmla="val -8327"/>
              </a:avLst>
            </a:prstGeom>
            <a:solidFill>
              <a:srgbClr val="E32636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ru-RU" sz="1200" b="1" kern="0" dirty="0">
                  <a:solidFill>
                    <a:prstClr val="white"/>
                  </a:solidFill>
                  <a:latin typeface="Calibri" panose="020F0502020204030204"/>
                </a:rPr>
                <a:t>Санкт-Петербург</a:t>
              </a:r>
              <a:endParaRPr lang="ru-RU" sz="2400" b="1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8" name="Выноска 1 (с границей) 97"/>
            <p:cNvSpPr/>
            <p:nvPr/>
          </p:nvSpPr>
          <p:spPr>
            <a:xfrm flipH="1">
              <a:off x="595827" y="2288001"/>
              <a:ext cx="1413916" cy="426474"/>
            </a:xfrm>
            <a:prstGeom prst="accentCallout1">
              <a:avLst>
                <a:gd name="adj1" fmla="val 18750"/>
                <a:gd name="adj2" fmla="val -8333"/>
                <a:gd name="adj3" fmla="val 481760"/>
                <a:gd name="adj4" fmla="val -7947"/>
              </a:avLst>
            </a:prstGeom>
            <a:solidFill>
              <a:srgbClr val="E32636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ru-RU" sz="1200" b="1" kern="0" dirty="0">
                  <a:solidFill>
                    <a:prstClr val="white"/>
                  </a:solidFill>
                  <a:latin typeface="Calibri" panose="020F0502020204030204"/>
                </a:rPr>
                <a:t>Владимир</a:t>
              </a:r>
            </a:p>
          </p:txBody>
        </p:sp>
        <p:sp>
          <p:nvSpPr>
            <p:cNvPr id="99" name="Выноска 1 (с границей) 98"/>
            <p:cNvSpPr/>
            <p:nvPr/>
          </p:nvSpPr>
          <p:spPr>
            <a:xfrm>
              <a:off x="2578730" y="2440998"/>
              <a:ext cx="1671838" cy="426474"/>
            </a:xfrm>
            <a:prstGeom prst="accentCallout1">
              <a:avLst>
                <a:gd name="adj1" fmla="val 18750"/>
                <a:gd name="adj2" fmla="val -8333"/>
                <a:gd name="adj3" fmla="val 472052"/>
                <a:gd name="adj4" fmla="val -8114"/>
              </a:avLst>
            </a:prstGeom>
            <a:solidFill>
              <a:srgbClr val="E32636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ru-RU" sz="1200" b="1" kern="0" dirty="0">
                  <a:solidFill>
                    <a:prstClr val="white"/>
                  </a:solidFill>
                  <a:latin typeface="Calibri" panose="020F0502020204030204"/>
                </a:rPr>
                <a:t>Москва</a:t>
              </a:r>
            </a:p>
          </p:txBody>
        </p:sp>
        <p:sp>
          <p:nvSpPr>
            <p:cNvPr id="100" name="Выноска 1 (с границей) 99"/>
            <p:cNvSpPr/>
            <p:nvPr/>
          </p:nvSpPr>
          <p:spPr>
            <a:xfrm>
              <a:off x="4581683" y="2358531"/>
              <a:ext cx="1671838" cy="426474"/>
            </a:xfrm>
            <a:prstGeom prst="accentCallout1">
              <a:avLst>
                <a:gd name="adj1" fmla="val 18750"/>
                <a:gd name="adj2" fmla="val -8333"/>
                <a:gd name="adj3" fmla="val 675324"/>
                <a:gd name="adj4" fmla="val -8706"/>
              </a:avLst>
            </a:prstGeom>
            <a:solidFill>
              <a:srgbClr val="E32636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ru-RU" sz="1200" b="1" kern="0" dirty="0">
                  <a:solidFill>
                    <a:prstClr val="white"/>
                  </a:solidFill>
                  <a:latin typeface="Calibri" panose="020F0502020204030204"/>
                </a:rPr>
                <a:t>Омск</a:t>
              </a:r>
            </a:p>
          </p:txBody>
        </p:sp>
      </p:grpSp>
      <p:pic>
        <p:nvPicPr>
          <p:cNvPr id="105" name="Рисунок 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507" y="8360"/>
            <a:ext cx="3291222" cy="1196808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3126" y="199700"/>
            <a:ext cx="2595674" cy="8790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5608" y="1287579"/>
            <a:ext cx="9525053" cy="164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Главная гордость и ценность компании</a:t>
            </a:r>
            <a:r>
              <a:rPr lang="ru-RU" sz="2400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это ее </a:t>
            </a:r>
            <a:r>
              <a:rPr lang="ru-RU" sz="2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люди</a:t>
            </a:r>
            <a:r>
              <a:rPr lang="ru-RU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 нас разработаны специальные программы стажировок под разные направления. За каждым стажером и практикантом закрепляется опытный наставник, готовый ответить на любые вопросы и поделиться своими знаниями. Наиболее успешные студенты после прохождения стажировок и практики имеют возможность стать частью нашей команды и занять стартовые позиции и выше.</a:t>
            </a:r>
            <a:endParaRPr lang="ru-RU" sz="1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8" y="282159"/>
            <a:ext cx="5684413" cy="693654"/>
          </a:xfrm>
          <a:noFill/>
        </p:spPr>
        <p:txBody>
          <a:bodyPr>
            <a:noAutofit/>
          </a:bodyPr>
          <a:lstStyle/>
          <a:p>
            <a:r>
              <a:rPr lang="ru-RU" sz="3200" dirty="0"/>
              <a:t>Команда и офисы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35556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9447" y="0"/>
            <a:ext cx="2892553" cy="876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287" y="932126"/>
            <a:ext cx="6132416" cy="210547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700" dirty="0"/>
              <a:t>- «</a:t>
            </a:r>
            <a:r>
              <a:rPr lang="ru-RU" sz="2700" dirty="0" err="1"/>
              <a:t>мемасики</a:t>
            </a:r>
            <a:r>
              <a:rPr lang="ru-RU" sz="2700" dirty="0"/>
              <a:t>» в конце недели</a:t>
            </a:r>
            <a:br>
              <a:rPr lang="ru-RU" sz="2700" dirty="0"/>
            </a:br>
            <a:r>
              <a:rPr lang="ru-RU" sz="2700" dirty="0"/>
              <a:t>- ежемесячный новостной дайджест</a:t>
            </a:r>
            <a:br>
              <a:rPr lang="ru-RU" sz="2700" dirty="0"/>
            </a:br>
            <a:r>
              <a:rPr lang="ru-RU" sz="2700" dirty="0"/>
              <a:t>- </a:t>
            </a:r>
            <a:r>
              <a:rPr lang="ru-RU" sz="2700" dirty="0" smtClean="0"/>
              <a:t>совместные праздники в Компании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7EA0DC4D-9C04-4808-BC60-79AF3D54A6E1}"/>
              </a:ext>
            </a:extLst>
          </p:cNvPr>
          <p:cNvSpPr txBox="1">
            <a:spLocks/>
          </p:cNvSpPr>
          <p:nvPr/>
        </p:nvSpPr>
        <p:spPr>
          <a:xfrm>
            <a:off x="2490376" y="201978"/>
            <a:ext cx="6717631" cy="693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3000" dirty="0"/>
              <a:t>Корпоративные традиции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04B087B-B988-4C78-87B0-44A481E58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470" y="2889780"/>
            <a:ext cx="3404007" cy="213568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4F011F9-534B-4B3B-804B-705C89C5D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261" y="4607113"/>
            <a:ext cx="3404007" cy="20836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25B3A1B-B78F-4741-AE3A-3BCD36BF45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0874" y="4678678"/>
            <a:ext cx="2936182" cy="19625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6AB495-FFCA-43A6-8199-EFBDC8BE48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935" y="1838701"/>
            <a:ext cx="2607825" cy="26989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415EFB-FE81-4B4F-BC35-799C0901F6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425" y="2141559"/>
            <a:ext cx="2842599" cy="283531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DE2BDD3-7C09-4E3C-9ED6-A55E632361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18" y="3543755"/>
            <a:ext cx="2485684" cy="331424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1" y="163639"/>
            <a:ext cx="23717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3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3613" y="103188"/>
            <a:ext cx="7275331" cy="875220"/>
          </a:xfrm>
        </p:spPr>
        <p:txBody>
          <a:bodyPr>
            <a:normAutofit/>
          </a:bodyPr>
          <a:lstStyle/>
          <a:p>
            <a:r>
              <a:rPr lang="ru-RU" sz="2800" dirty="0"/>
              <a:t>Преимущества для кафедр и факультетов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sz="quarter" idx="10"/>
          </p:nvPr>
        </p:nvSpPr>
        <p:spPr>
          <a:xfrm>
            <a:off x="756059" y="1742443"/>
            <a:ext cx="10905979" cy="4125403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Привлекательность</a:t>
            </a:r>
            <a:r>
              <a:rPr lang="ru-RU" sz="2400" dirty="0" smtClean="0"/>
              <a:t> </a:t>
            </a:r>
          </a:p>
          <a:p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Наличие производственной  практики у работодателя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Возможность трудоустройства по специальности после окончания ВУЗа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Участие в дне карьеры 1С и олимпиадах дают дополнительную мотивацию студентам</a:t>
            </a:r>
          </a:p>
          <a:p>
            <a:endParaRPr lang="ru-RU" sz="2400" dirty="0" smtClean="0"/>
          </a:p>
          <a:p>
            <a:r>
              <a:rPr lang="ru-RU" sz="2400" b="1" dirty="0"/>
              <a:t>Показатели</a:t>
            </a:r>
          </a:p>
          <a:p>
            <a:r>
              <a:rPr lang="ru-RU" sz="2400" dirty="0" smtClean="0"/>
              <a:t>Как следствие происходит увеличение </a:t>
            </a:r>
            <a:r>
              <a:rPr lang="ru-RU" sz="2400" dirty="0"/>
              <a:t>рейтинга факультетов и </a:t>
            </a:r>
            <a:r>
              <a:rPr lang="ru-RU" sz="2400" dirty="0" smtClean="0"/>
              <a:t>кафедр среди абитуриентов, что увеличивает набор студентов на специальности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569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9605" y="148908"/>
            <a:ext cx="7302763" cy="756348"/>
          </a:xfrm>
        </p:spPr>
        <p:txBody>
          <a:bodyPr>
            <a:noAutofit/>
          </a:bodyPr>
          <a:lstStyle/>
          <a:p>
            <a:r>
              <a:rPr lang="ru-RU" sz="2800" dirty="0"/>
              <a:t>Преимущества для преподавателей ВУЗов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sz="quarter" idx="10"/>
          </p:nvPr>
        </p:nvSpPr>
        <p:spPr>
          <a:xfrm>
            <a:off x="648680" y="1706371"/>
            <a:ext cx="9697965" cy="414939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Возможность расширить компетенции в области Российского </a:t>
            </a:r>
            <a:r>
              <a:rPr lang="ru-RU" sz="2400" dirty="0" smtClean="0"/>
              <a:t>ПО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1С предоставляет программы обучения для преподавателей с выдачей удостоверений о повышении квалификации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Поддержка и консультирование преподавателей в области 1С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Участие преподавателей как руководителей дипломных работ по 1С позволяет участвовать в конкурсе дипломных проектов 1С с денежными призами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6983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1901" y="185484"/>
            <a:ext cx="6845563" cy="693654"/>
          </a:xfrm>
        </p:spPr>
        <p:txBody>
          <a:bodyPr>
            <a:normAutofit/>
          </a:bodyPr>
          <a:lstStyle/>
          <a:p>
            <a:r>
              <a:rPr lang="ru-RU" sz="3000" dirty="0"/>
              <a:t>Как начать работать с </a:t>
            </a:r>
            <a:r>
              <a:rPr lang="ru-RU" sz="3000" dirty="0" smtClean="0"/>
              <a:t>нами</a:t>
            </a:r>
            <a:endParaRPr lang="ru-RU" sz="3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95838" y="1629460"/>
            <a:ext cx="8905362" cy="431414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Отправьте нам запрос на адрес</a:t>
            </a:r>
            <a:r>
              <a:rPr lang="ru-RU" sz="2400" dirty="0" smtClean="0"/>
              <a:t>: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rgbClr val="F21237"/>
                </a:solidFill>
                <a:hlinkClick r:id="rId2"/>
              </a:rPr>
              <a:t>education@bia-tech.ru</a:t>
            </a:r>
            <a:endParaRPr lang="ru-RU" sz="2400" dirty="0">
              <a:solidFill>
                <a:srgbClr val="F2123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Заключение договора о практике для студентов;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Онлайн или офлайн встреча представителей БИА со студентами;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Сбор анкет от студентов.</a:t>
            </a:r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19A1D7-655A-42C7-B07B-EBA11E3EA9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600" y="4100695"/>
            <a:ext cx="2741329" cy="231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5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Программа обучения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CE240B-5E9F-44BA-8CB5-85A0900E760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565513" y="5880528"/>
            <a:ext cx="3348038" cy="581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C00000"/>
                </a:solidFill>
                <a:latin typeface="+mj-lt"/>
              </a:rPr>
              <a:t>ПАРАЛЕЛЬНЫЕ АКТИВНОСТИ</a:t>
            </a:r>
            <a:endParaRPr lang="en-US" sz="1400" b="1" dirty="0">
              <a:solidFill>
                <a:srgbClr val="C00000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endParaRPr lang="ru-RU" sz="1000" b="1" dirty="0" smtClean="0">
              <a:latin typeface="Arial"/>
              <a:ea typeface="Arial"/>
              <a:cs typeface="Arial"/>
            </a:endParaRPr>
          </a:p>
          <a:p>
            <a:pPr marL="171450" indent="-171450" defTabSz="1219178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kern="0" dirty="0" err="1" smtClean="0">
                <a:solidFill>
                  <a:schemeClr val="bg1"/>
                </a:solidFill>
                <a:cs typeface="Arial" panose="020B0604020202020204" pitchFamily="34" charset="0"/>
                <a:sym typeface="Arial"/>
              </a:rPr>
              <a:t>Хакатоны</a:t>
            </a:r>
            <a:r>
              <a:rPr lang="ru-RU" sz="1400" b="1" kern="0" dirty="0">
                <a:solidFill>
                  <a:schemeClr val="bg1"/>
                </a:solidFill>
                <a:cs typeface="Arial" panose="020B0604020202020204" pitchFamily="34" charset="0"/>
                <a:sym typeface="Arial"/>
              </a:rPr>
              <a:t>, олимпиады, </a:t>
            </a:r>
            <a:r>
              <a:rPr lang="en-US" sz="1400" b="1" kern="0" dirty="0" err="1">
                <a:solidFill>
                  <a:schemeClr val="bg1"/>
                </a:solidFill>
                <a:cs typeface="Arial" panose="020B0604020202020204" pitchFamily="34" charset="0"/>
                <a:sym typeface="Arial"/>
              </a:rPr>
              <a:t>Worldskills</a:t>
            </a:r>
            <a:endParaRPr lang="ru-RU" sz="14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1DCE240B-5E9F-44BA-8CB5-85A0900E760E}"/>
              </a:ext>
            </a:extLst>
          </p:cNvPr>
          <p:cNvSpPr txBox="1">
            <a:spLocks/>
          </p:cNvSpPr>
          <p:nvPr/>
        </p:nvSpPr>
        <p:spPr>
          <a:xfrm>
            <a:off x="1025687" y="3788116"/>
            <a:ext cx="1901259" cy="49859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rgbClr val="C00000"/>
                </a:solidFill>
                <a:latin typeface="+mj-lt"/>
              </a:rPr>
              <a:t>ОБУЧЕНИЕ</a:t>
            </a:r>
          </a:p>
          <a:p>
            <a:pPr>
              <a:spcBef>
                <a:spcPts val="0"/>
              </a:spcBef>
            </a:pPr>
            <a:endParaRPr lang="ru-RU" sz="800" dirty="0">
              <a:solidFill>
                <a:srgbClr val="035EA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</a:pPr>
            <a:endParaRPr lang="ru-RU" sz="1000" b="1" dirty="0">
              <a:latin typeface="Arial"/>
              <a:ea typeface="Arial"/>
              <a:cs typeface="Arial"/>
            </a:endParaRP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1DCE240B-5E9F-44BA-8CB5-85A0900E760E}"/>
              </a:ext>
            </a:extLst>
          </p:cNvPr>
          <p:cNvSpPr txBox="1">
            <a:spLocks/>
          </p:cNvSpPr>
          <p:nvPr/>
        </p:nvSpPr>
        <p:spPr>
          <a:xfrm>
            <a:off x="4999492" y="3266555"/>
            <a:ext cx="2603614" cy="93769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b="1" dirty="0">
                <a:solidFill>
                  <a:srgbClr val="C00000"/>
                </a:solidFill>
              </a:rPr>
              <a:t>СТАЖИРОВКА</a:t>
            </a:r>
            <a:endParaRPr lang="en-US" sz="1800" b="1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endParaRPr lang="ru-RU" sz="800" dirty="0">
              <a:solidFill>
                <a:srgbClr val="035EA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</a:pPr>
            <a:r>
              <a:rPr lang="ru-RU" sz="1000" b="1" dirty="0">
                <a:latin typeface="Arial"/>
                <a:ea typeface="Arial"/>
                <a:cs typeface="Arial"/>
                <a:sym typeface="Arial"/>
              </a:rPr>
              <a:t> </a:t>
            </a:r>
            <a:endParaRPr lang="ru-RU" sz="1000" b="1" dirty="0">
              <a:latin typeface="Arial"/>
              <a:ea typeface="Arial"/>
              <a:cs typeface="Arial"/>
            </a:endParaRPr>
          </a:p>
          <a:p>
            <a:pPr marL="171450" indent="-171450" defTabSz="1219178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kern="0" dirty="0">
                <a:ea typeface="Arial"/>
                <a:cs typeface="Arial" panose="020B0604020202020204" pitchFamily="34" charset="0"/>
                <a:sym typeface="Arial"/>
              </a:rPr>
              <a:t>Участие в проектах</a:t>
            </a:r>
          </a:p>
          <a:p>
            <a:pPr marL="171450" indent="-171450" defTabSz="1219178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kern="0" dirty="0">
                <a:ea typeface="Arial"/>
                <a:cs typeface="Arial" panose="020B0604020202020204" pitchFamily="34" charset="0"/>
                <a:sym typeface="Arial"/>
              </a:rPr>
              <a:t>Сопровождение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1DCE240B-5E9F-44BA-8CB5-85A0900E760E}"/>
              </a:ext>
            </a:extLst>
          </p:cNvPr>
          <p:cNvSpPr txBox="1">
            <a:spLocks/>
          </p:cNvSpPr>
          <p:nvPr/>
        </p:nvSpPr>
        <p:spPr>
          <a:xfrm>
            <a:off x="8740085" y="2485663"/>
            <a:ext cx="2698072" cy="93769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b="1" dirty="0">
                <a:solidFill>
                  <a:srgbClr val="C00000"/>
                </a:solidFill>
              </a:rPr>
              <a:t>ТРУДОУСТРОЙСТВО</a:t>
            </a:r>
            <a:endParaRPr lang="en-US" sz="1800" b="1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endParaRPr lang="ru-RU" sz="800" dirty="0">
              <a:solidFill>
                <a:srgbClr val="035EA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</a:pPr>
            <a:r>
              <a:rPr lang="ru-RU" sz="1000" b="1" dirty="0">
                <a:latin typeface="Arial"/>
                <a:ea typeface="Arial"/>
                <a:cs typeface="Arial"/>
                <a:sym typeface="Arial"/>
              </a:rPr>
              <a:t> </a:t>
            </a:r>
            <a:endParaRPr lang="ru-RU" sz="1000" b="1" dirty="0">
              <a:latin typeface="Arial"/>
              <a:ea typeface="Arial"/>
              <a:cs typeface="Arial"/>
            </a:endParaRPr>
          </a:p>
          <a:p>
            <a:pPr marL="171450" indent="-171450" defTabSz="1219178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kern="0" dirty="0">
                <a:ea typeface="Arial"/>
                <a:cs typeface="Arial" panose="020B0604020202020204" pitchFamily="34" charset="0"/>
                <a:sym typeface="Arial"/>
              </a:rPr>
              <a:t>1С Разработчик</a:t>
            </a:r>
          </a:p>
          <a:p>
            <a:pPr marL="171450" indent="-171450" defTabSz="1219178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kern="0" dirty="0">
                <a:ea typeface="Arial"/>
                <a:cs typeface="Arial" panose="020B0604020202020204" pitchFamily="34" charset="0"/>
                <a:sym typeface="Arial"/>
              </a:rPr>
              <a:t>1С Аналитик-консультант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92541" y="2764665"/>
            <a:ext cx="392772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chemeClr val="bg1"/>
                </a:solidFill>
              </a:rPr>
              <a:t>6 </a:t>
            </a:r>
            <a:r>
              <a:rPr lang="ru-RU" u="sng" dirty="0" smtClean="0">
                <a:solidFill>
                  <a:schemeClr val="bg1"/>
                </a:solidFill>
              </a:rPr>
              <a:t>месяцев</a:t>
            </a:r>
            <a:endParaRPr lang="en-US" u="sng" dirty="0" smtClean="0">
              <a:solidFill>
                <a:schemeClr val="bg1"/>
              </a:solidFill>
            </a:endParaRPr>
          </a:p>
          <a:p>
            <a:r>
              <a:rPr lang="ru-RU" u="sng" dirty="0" smtClean="0">
                <a:solidFill>
                  <a:schemeClr val="bg1"/>
                </a:solidFill>
              </a:rPr>
              <a:t> </a:t>
            </a:r>
            <a:endParaRPr lang="ru-RU" u="sng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Прохождение курсов и лабораторных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15476" y="2506257"/>
            <a:ext cx="1527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chemeClr val="bg1"/>
                </a:solidFill>
              </a:rPr>
              <a:t>3 месяца </a:t>
            </a:r>
          </a:p>
        </p:txBody>
      </p:sp>
      <p:sp>
        <p:nvSpPr>
          <p:cNvPr id="18" name="Овал 17"/>
          <p:cNvSpPr/>
          <p:nvPr/>
        </p:nvSpPr>
        <p:spPr>
          <a:xfrm>
            <a:off x="7885709" y="2269562"/>
            <a:ext cx="550831" cy="53338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Овал 18"/>
          <p:cNvSpPr/>
          <p:nvPr/>
        </p:nvSpPr>
        <p:spPr>
          <a:xfrm>
            <a:off x="311967" y="3660972"/>
            <a:ext cx="400447" cy="4081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Овал 19"/>
          <p:cNvSpPr/>
          <p:nvPr/>
        </p:nvSpPr>
        <p:spPr>
          <a:xfrm>
            <a:off x="4445745" y="3181175"/>
            <a:ext cx="400447" cy="4081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Овал 20"/>
          <p:cNvSpPr/>
          <p:nvPr/>
        </p:nvSpPr>
        <p:spPr>
          <a:xfrm>
            <a:off x="3934531" y="5767689"/>
            <a:ext cx="400447" cy="4081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257963" y="4743496"/>
            <a:ext cx="1963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1</a:t>
            </a:r>
            <a:r>
              <a:rPr lang="ru-RU" u="sng" dirty="0">
                <a:solidFill>
                  <a:schemeClr val="bg1"/>
                </a:solidFill>
              </a:rPr>
              <a:t>С</a:t>
            </a:r>
            <a:r>
              <a:rPr lang="en-US" u="sng" dirty="0">
                <a:solidFill>
                  <a:schemeClr val="bg1"/>
                </a:solidFill>
              </a:rPr>
              <a:t>:</a:t>
            </a:r>
            <a:r>
              <a:rPr lang="ru-RU" u="sng" dirty="0">
                <a:solidFill>
                  <a:schemeClr val="bg1"/>
                </a:solidFill>
              </a:rPr>
              <a:t>Профессионал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1404" y="4213931"/>
            <a:ext cx="2940844" cy="512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1219178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ru-RU" sz="1200" b="1" kern="0" dirty="0">
                <a:solidFill>
                  <a:schemeClr val="bg1"/>
                </a:solidFill>
                <a:ea typeface="Arial"/>
                <a:cs typeface="Arial" panose="020B0604020202020204" pitchFamily="34" charset="0"/>
                <a:sym typeface="Arial"/>
              </a:rPr>
              <a:t>1С Разработчик</a:t>
            </a:r>
          </a:p>
          <a:p>
            <a:pPr marL="171450" indent="-171450" defTabSz="1219178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ru-RU" sz="1200" b="1" kern="0" dirty="0">
                <a:solidFill>
                  <a:schemeClr val="bg1"/>
                </a:solidFill>
                <a:ea typeface="Arial"/>
                <a:cs typeface="Arial" panose="020B0604020202020204" pitchFamily="34" charset="0"/>
                <a:sym typeface="Arial"/>
              </a:rPr>
              <a:t>1С </a:t>
            </a:r>
            <a:r>
              <a:rPr lang="ru-RU" sz="1200" b="1" kern="0" dirty="0" smtClean="0">
                <a:solidFill>
                  <a:schemeClr val="bg1"/>
                </a:solidFill>
                <a:ea typeface="Arial"/>
                <a:cs typeface="Arial" panose="020B0604020202020204" pitchFamily="34" charset="0"/>
                <a:sym typeface="Arial"/>
              </a:rPr>
              <a:t>Аналитик-консультант</a:t>
            </a:r>
            <a:endParaRPr lang="ru-RU" sz="1200" b="1" kern="0" dirty="0">
              <a:solidFill>
                <a:schemeClr val="bg1"/>
              </a:solidFill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885709" y="3496140"/>
            <a:ext cx="1974978" cy="614771"/>
            <a:chOff x="7366769" y="2730332"/>
            <a:chExt cx="1974978" cy="614771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7377884" y="2730332"/>
              <a:ext cx="19638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u="sng" dirty="0">
                  <a:solidFill>
                    <a:schemeClr val="bg1"/>
                  </a:solidFill>
                </a:rPr>
                <a:t>1</a:t>
              </a:r>
              <a:r>
                <a:rPr lang="ru-RU" u="sng" dirty="0">
                  <a:solidFill>
                    <a:schemeClr val="bg1"/>
                  </a:solidFill>
                </a:rPr>
                <a:t>С</a:t>
              </a:r>
              <a:r>
                <a:rPr lang="en-US" u="sng" dirty="0">
                  <a:solidFill>
                    <a:schemeClr val="bg1"/>
                  </a:solidFill>
                </a:rPr>
                <a:t>:</a:t>
              </a:r>
              <a:r>
                <a:rPr lang="ru-RU" u="sng" dirty="0">
                  <a:solidFill>
                    <a:schemeClr val="bg1"/>
                  </a:solidFill>
                </a:rPr>
                <a:t>Специалист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366769" y="2975771"/>
              <a:ext cx="19638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u="sng" dirty="0">
                  <a:solidFill>
                    <a:schemeClr val="bg1"/>
                  </a:solidFill>
                </a:rPr>
                <a:t>1</a:t>
              </a:r>
              <a:r>
                <a:rPr lang="ru-RU" u="sng" dirty="0">
                  <a:solidFill>
                    <a:schemeClr val="bg1"/>
                  </a:solidFill>
                </a:rPr>
                <a:t>С</a:t>
              </a:r>
              <a:r>
                <a:rPr lang="en-US" u="sng" dirty="0">
                  <a:solidFill>
                    <a:schemeClr val="bg1"/>
                  </a:solidFill>
                </a:rPr>
                <a:t>:</a:t>
              </a:r>
              <a:r>
                <a:rPr lang="ru-RU" u="sng" dirty="0" err="1">
                  <a:solidFill>
                    <a:schemeClr val="bg1"/>
                  </a:solidFill>
                </a:rPr>
                <a:t>Консультатнт</a:t>
              </a:r>
              <a:endParaRPr lang="ru-RU" u="sng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Полилиния 24"/>
          <p:cNvSpPr/>
          <p:nvPr/>
        </p:nvSpPr>
        <p:spPr>
          <a:xfrm>
            <a:off x="1459344" y="3024554"/>
            <a:ext cx="6321847" cy="2443373"/>
          </a:xfrm>
          <a:custGeom>
            <a:avLst/>
            <a:gdLst>
              <a:gd name="connsiteX0" fmla="*/ 0 w 6418384"/>
              <a:gd name="connsiteY0" fmla="*/ 2250831 h 2250831"/>
              <a:gd name="connsiteX1" fmla="*/ 2813538 w 6418384"/>
              <a:gd name="connsiteY1" fmla="*/ 1591408 h 2250831"/>
              <a:gd name="connsiteX2" fmla="*/ 5125915 w 6418384"/>
              <a:gd name="connsiteY2" fmla="*/ 1863969 h 2250831"/>
              <a:gd name="connsiteX3" fmla="*/ 6418384 w 6418384"/>
              <a:gd name="connsiteY3" fmla="*/ 0 h 2250831"/>
              <a:gd name="connsiteX4" fmla="*/ 6418384 w 6418384"/>
              <a:gd name="connsiteY4" fmla="*/ 0 h 225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8384" h="2250831">
                <a:moveTo>
                  <a:pt x="0" y="2250831"/>
                </a:moveTo>
                <a:cubicBezTo>
                  <a:pt x="979609" y="1953358"/>
                  <a:pt x="1959219" y="1655885"/>
                  <a:pt x="2813538" y="1591408"/>
                </a:cubicBezTo>
                <a:cubicBezTo>
                  <a:pt x="3667857" y="1526931"/>
                  <a:pt x="4525107" y="2129204"/>
                  <a:pt x="5125915" y="1863969"/>
                </a:cubicBezTo>
                <a:cubicBezTo>
                  <a:pt x="5726723" y="1598734"/>
                  <a:pt x="6418384" y="0"/>
                  <a:pt x="6418384" y="0"/>
                </a:cubicBezTo>
                <a:lnTo>
                  <a:pt x="6418384" y="0"/>
                </a:lnTo>
              </a:path>
            </a:pathLst>
          </a:custGeom>
          <a:noFill/>
          <a:ln w="1270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02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Целевой портрет обучающегося</a:t>
            </a:r>
            <a:endParaRPr lang="ru-RU" sz="3200" dirty="0"/>
          </a:p>
        </p:txBody>
      </p:sp>
      <p:sp>
        <p:nvSpPr>
          <p:cNvPr id="26" name="Freeform 350">
            <a:extLst>
              <a:ext uri="{FF2B5EF4-FFF2-40B4-BE49-F238E27FC236}">
                <a16:creationId xmlns:a16="http://schemas.microsoft.com/office/drawing/2014/main" id="{D545714B-342B-FB4A-A008-AADD2EEF78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3295" y="1220629"/>
            <a:ext cx="502178" cy="573410"/>
          </a:xfrm>
          <a:custGeom>
            <a:avLst/>
            <a:gdLst>
              <a:gd name="T0" fmla="*/ 221857 w 1243"/>
              <a:gd name="T1" fmla="*/ 510815 h 1419"/>
              <a:gd name="T2" fmla="*/ 221857 w 1243"/>
              <a:gd name="T3" fmla="*/ 510815 h 1419"/>
              <a:gd name="T4" fmla="*/ 447315 w 1243"/>
              <a:gd name="T5" fmla="*/ 288549 h 1419"/>
              <a:gd name="T6" fmla="*/ 447315 w 1243"/>
              <a:gd name="T7" fmla="*/ 221905 h 1419"/>
              <a:gd name="T8" fmla="*/ 221857 w 1243"/>
              <a:gd name="T9" fmla="*/ 0 h 1419"/>
              <a:gd name="T10" fmla="*/ 0 w 1243"/>
              <a:gd name="T11" fmla="*/ 221905 h 1419"/>
              <a:gd name="T12" fmla="*/ 0 w 1243"/>
              <a:gd name="T13" fmla="*/ 288549 h 1419"/>
              <a:gd name="T14" fmla="*/ 221857 w 1243"/>
              <a:gd name="T15" fmla="*/ 510815 h 1419"/>
              <a:gd name="T16" fmla="*/ 63388 w 1243"/>
              <a:gd name="T17" fmla="*/ 221905 h 1419"/>
              <a:gd name="T18" fmla="*/ 63388 w 1243"/>
              <a:gd name="T19" fmla="*/ 221905 h 1419"/>
              <a:gd name="T20" fmla="*/ 221857 w 1243"/>
              <a:gd name="T21" fmla="*/ 63041 h 1419"/>
              <a:gd name="T22" fmla="*/ 383927 w 1243"/>
              <a:gd name="T23" fmla="*/ 221905 h 1419"/>
              <a:gd name="T24" fmla="*/ 383927 w 1243"/>
              <a:gd name="T25" fmla="*/ 288549 h 1419"/>
              <a:gd name="T26" fmla="*/ 221857 w 1243"/>
              <a:gd name="T27" fmla="*/ 447413 h 1419"/>
              <a:gd name="T28" fmla="*/ 63388 w 1243"/>
              <a:gd name="T29" fmla="*/ 288549 h 1419"/>
              <a:gd name="T30" fmla="*/ 63388 w 1243"/>
              <a:gd name="T31" fmla="*/ 221905 h 14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243" h="1419">
                <a:moveTo>
                  <a:pt x="616" y="1418"/>
                </a:moveTo>
                <a:lnTo>
                  <a:pt x="616" y="1418"/>
                </a:lnTo>
                <a:cubicBezTo>
                  <a:pt x="968" y="1418"/>
                  <a:pt x="1242" y="1144"/>
                  <a:pt x="1242" y="801"/>
                </a:cubicBezTo>
                <a:cubicBezTo>
                  <a:pt x="1242" y="616"/>
                  <a:pt x="1242" y="616"/>
                  <a:pt x="1242" y="616"/>
                </a:cubicBezTo>
                <a:cubicBezTo>
                  <a:pt x="1242" y="273"/>
                  <a:pt x="968" y="0"/>
                  <a:pt x="616" y="0"/>
                </a:cubicBezTo>
                <a:cubicBezTo>
                  <a:pt x="274" y="0"/>
                  <a:pt x="0" y="273"/>
                  <a:pt x="0" y="616"/>
                </a:cubicBezTo>
                <a:cubicBezTo>
                  <a:pt x="0" y="801"/>
                  <a:pt x="0" y="801"/>
                  <a:pt x="0" y="801"/>
                </a:cubicBezTo>
                <a:cubicBezTo>
                  <a:pt x="0" y="1144"/>
                  <a:pt x="274" y="1418"/>
                  <a:pt x="616" y="1418"/>
                </a:cubicBezTo>
                <a:close/>
                <a:moveTo>
                  <a:pt x="176" y="616"/>
                </a:moveTo>
                <a:lnTo>
                  <a:pt x="176" y="616"/>
                </a:lnTo>
                <a:cubicBezTo>
                  <a:pt x="176" y="371"/>
                  <a:pt x="371" y="175"/>
                  <a:pt x="616" y="175"/>
                </a:cubicBezTo>
                <a:cubicBezTo>
                  <a:pt x="870" y="175"/>
                  <a:pt x="1066" y="371"/>
                  <a:pt x="1066" y="616"/>
                </a:cubicBezTo>
                <a:cubicBezTo>
                  <a:pt x="1066" y="801"/>
                  <a:pt x="1066" y="801"/>
                  <a:pt x="1066" y="801"/>
                </a:cubicBezTo>
                <a:cubicBezTo>
                  <a:pt x="1066" y="1046"/>
                  <a:pt x="870" y="1242"/>
                  <a:pt x="616" y="1242"/>
                </a:cubicBezTo>
                <a:cubicBezTo>
                  <a:pt x="371" y="1242"/>
                  <a:pt x="176" y="1046"/>
                  <a:pt x="176" y="801"/>
                </a:cubicBezTo>
                <a:lnTo>
                  <a:pt x="176" y="61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7" name="Freeform 351">
            <a:extLst>
              <a:ext uri="{FF2B5EF4-FFF2-40B4-BE49-F238E27FC236}">
                <a16:creationId xmlns:a16="http://schemas.microsoft.com/office/drawing/2014/main" id="{053C6811-3F3B-CA4F-B689-D8446D988F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2098" y="1869823"/>
            <a:ext cx="1180182" cy="572862"/>
          </a:xfrm>
          <a:custGeom>
            <a:avLst/>
            <a:gdLst>
              <a:gd name="T0" fmla="*/ 817018 w 2416"/>
              <a:gd name="T1" fmla="*/ 116180 h 1174"/>
              <a:gd name="T2" fmla="*/ 817018 w 2416"/>
              <a:gd name="T3" fmla="*/ 116180 h 1174"/>
              <a:gd name="T4" fmla="*/ 609253 w 2416"/>
              <a:gd name="T5" fmla="*/ 10431 h 1174"/>
              <a:gd name="T6" fmla="*/ 567124 w 2416"/>
              <a:gd name="T7" fmla="*/ 0 h 1174"/>
              <a:gd name="T8" fmla="*/ 299225 w 2416"/>
              <a:gd name="T9" fmla="*/ 0 h 1174"/>
              <a:gd name="T10" fmla="*/ 257096 w 2416"/>
              <a:gd name="T11" fmla="*/ 10431 h 1174"/>
              <a:gd name="T12" fmla="*/ 52571 w 2416"/>
              <a:gd name="T13" fmla="*/ 116180 h 1174"/>
              <a:gd name="T14" fmla="*/ 0 w 2416"/>
              <a:gd name="T15" fmla="*/ 200347 h 1174"/>
              <a:gd name="T16" fmla="*/ 0 w 2416"/>
              <a:gd name="T17" fmla="*/ 330554 h 1174"/>
              <a:gd name="T18" fmla="*/ 95061 w 2416"/>
              <a:gd name="T19" fmla="*/ 421915 h 1174"/>
              <a:gd name="T20" fmla="*/ 774889 w 2416"/>
              <a:gd name="T21" fmla="*/ 421915 h 1174"/>
              <a:gd name="T22" fmla="*/ 869590 w 2416"/>
              <a:gd name="T23" fmla="*/ 330554 h 1174"/>
              <a:gd name="T24" fmla="*/ 869590 w 2416"/>
              <a:gd name="T25" fmla="*/ 200347 h 1174"/>
              <a:gd name="T26" fmla="*/ 817018 w 2416"/>
              <a:gd name="T27" fmla="*/ 116180 h 1174"/>
              <a:gd name="T28" fmla="*/ 806576 w 2416"/>
              <a:gd name="T29" fmla="*/ 330554 h 1174"/>
              <a:gd name="T30" fmla="*/ 806576 w 2416"/>
              <a:gd name="T31" fmla="*/ 330554 h 1174"/>
              <a:gd name="T32" fmla="*/ 774889 w 2416"/>
              <a:gd name="T33" fmla="*/ 358970 h 1174"/>
              <a:gd name="T34" fmla="*/ 95061 w 2416"/>
              <a:gd name="T35" fmla="*/ 358970 h 1174"/>
              <a:gd name="T36" fmla="*/ 63374 w 2416"/>
              <a:gd name="T37" fmla="*/ 330554 h 1174"/>
              <a:gd name="T38" fmla="*/ 63374 w 2416"/>
              <a:gd name="T39" fmla="*/ 200347 h 1174"/>
              <a:gd name="T40" fmla="*/ 81018 w 2416"/>
              <a:gd name="T41" fmla="*/ 172291 h 1174"/>
              <a:gd name="T42" fmla="*/ 288783 w 2416"/>
              <a:gd name="T43" fmla="*/ 66902 h 1174"/>
              <a:gd name="T44" fmla="*/ 299225 w 2416"/>
              <a:gd name="T45" fmla="*/ 63305 h 1174"/>
              <a:gd name="T46" fmla="*/ 567124 w 2416"/>
              <a:gd name="T47" fmla="*/ 63305 h 1174"/>
              <a:gd name="T48" fmla="*/ 581167 w 2416"/>
              <a:gd name="T49" fmla="*/ 66902 h 1174"/>
              <a:gd name="T50" fmla="*/ 788932 w 2416"/>
              <a:gd name="T51" fmla="*/ 172291 h 1174"/>
              <a:gd name="T52" fmla="*/ 806576 w 2416"/>
              <a:gd name="T53" fmla="*/ 200347 h 1174"/>
              <a:gd name="T54" fmla="*/ 806576 w 2416"/>
              <a:gd name="T55" fmla="*/ 330554 h 117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416" h="1174">
                <a:moveTo>
                  <a:pt x="2269" y="323"/>
                </a:moveTo>
                <a:lnTo>
                  <a:pt x="2269" y="323"/>
                </a:lnTo>
                <a:cubicBezTo>
                  <a:pt x="1692" y="29"/>
                  <a:pt x="1692" y="29"/>
                  <a:pt x="1692" y="29"/>
                </a:cubicBezTo>
                <a:cubicBezTo>
                  <a:pt x="1662" y="10"/>
                  <a:pt x="1623" y="0"/>
                  <a:pt x="1575" y="0"/>
                </a:cubicBezTo>
                <a:cubicBezTo>
                  <a:pt x="831" y="0"/>
                  <a:pt x="831" y="0"/>
                  <a:pt x="831" y="0"/>
                </a:cubicBezTo>
                <a:cubicBezTo>
                  <a:pt x="792" y="0"/>
                  <a:pt x="753" y="10"/>
                  <a:pt x="714" y="29"/>
                </a:cubicBezTo>
                <a:cubicBezTo>
                  <a:pt x="146" y="323"/>
                  <a:pt x="146" y="323"/>
                  <a:pt x="146" y="323"/>
                </a:cubicBezTo>
                <a:cubicBezTo>
                  <a:pt x="59" y="372"/>
                  <a:pt x="0" y="460"/>
                  <a:pt x="0" y="557"/>
                </a:cubicBezTo>
                <a:cubicBezTo>
                  <a:pt x="0" y="919"/>
                  <a:pt x="0" y="919"/>
                  <a:pt x="0" y="919"/>
                </a:cubicBezTo>
                <a:cubicBezTo>
                  <a:pt x="0" y="1056"/>
                  <a:pt x="117" y="1173"/>
                  <a:pt x="264" y="1173"/>
                </a:cubicBezTo>
                <a:cubicBezTo>
                  <a:pt x="2152" y="1173"/>
                  <a:pt x="2152" y="1173"/>
                  <a:pt x="2152" y="1173"/>
                </a:cubicBezTo>
                <a:cubicBezTo>
                  <a:pt x="2298" y="1173"/>
                  <a:pt x="2415" y="1056"/>
                  <a:pt x="2415" y="919"/>
                </a:cubicBezTo>
                <a:cubicBezTo>
                  <a:pt x="2415" y="557"/>
                  <a:pt x="2415" y="557"/>
                  <a:pt x="2415" y="557"/>
                </a:cubicBezTo>
                <a:cubicBezTo>
                  <a:pt x="2415" y="460"/>
                  <a:pt x="2357" y="372"/>
                  <a:pt x="2269" y="323"/>
                </a:cubicBezTo>
                <a:close/>
                <a:moveTo>
                  <a:pt x="2240" y="919"/>
                </a:moveTo>
                <a:lnTo>
                  <a:pt x="2240" y="919"/>
                </a:lnTo>
                <a:cubicBezTo>
                  <a:pt x="2240" y="958"/>
                  <a:pt x="2200" y="998"/>
                  <a:pt x="2152" y="998"/>
                </a:cubicBezTo>
                <a:cubicBezTo>
                  <a:pt x="264" y="998"/>
                  <a:pt x="264" y="998"/>
                  <a:pt x="264" y="998"/>
                </a:cubicBezTo>
                <a:cubicBezTo>
                  <a:pt x="215" y="998"/>
                  <a:pt x="176" y="958"/>
                  <a:pt x="176" y="919"/>
                </a:cubicBezTo>
                <a:cubicBezTo>
                  <a:pt x="176" y="557"/>
                  <a:pt x="176" y="557"/>
                  <a:pt x="176" y="557"/>
                </a:cubicBezTo>
                <a:cubicBezTo>
                  <a:pt x="176" y="518"/>
                  <a:pt x="196" y="489"/>
                  <a:pt x="225" y="479"/>
                </a:cubicBezTo>
                <a:cubicBezTo>
                  <a:pt x="802" y="186"/>
                  <a:pt x="802" y="186"/>
                  <a:pt x="802" y="186"/>
                </a:cubicBezTo>
                <a:cubicBezTo>
                  <a:pt x="812" y="186"/>
                  <a:pt x="822" y="176"/>
                  <a:pt x="831" y="176"/>
                </a:cubicBezTo>
                <a:cubicBezTo>
                  <a:pt x="1575" y="176"/>
                  <a:pt x="1575" y="176"/>
                  <a:pt x="1575" y="176"/>
                </a:cubicBezTo>
                <a:cubicBezTo>
                  <a:pt x="1594" y="176"/>
                  <a:pt x="1604" y="186"/>
                  <a:pt x="1614" y="186"/>
                </a:cubicBezTo>
                <a:cubicBezTo>
                  <a:pt x="2191" y="479"/>
                  <a:pt x="2191" y="479"/>
                  <a:pt x="2191" y="479"/>
                </a:cubicBezTo>
                <a:cubicBezTo>
                  <a:pt x="2220" y="489"/>
                  <a:pt x="2240" y="518"/>
                  <a:pt x="2240" y="557"/>
                </a:cubicBezTo>
                <a:lnTo>
                  <a:pt x="2240" y="91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8" name="TextBox 27"/>
          <p:cNvSpPr txBox="1"/>
          <p:nvPr/>
        </p:nvSpPr>
        <p:spPr>
          <a:xfrm>
            <a:off x="898198" y="1914104"/>
            <a:ext cx="1036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Студенты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ВУЗов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09811" y="1483041"/>
            <a:ext cx="8576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bg1"/>
                </a:solidFill>
              </a:rPr>
              <a:t>Студенты </a:t>
            </a:r>
            <a:r>
              <a:rPr lang="ru-RU" sz="1600" b="1" dirty="0" smtClean="0">
                <a:solidFill>
                  <a:schemeClr val="bg1"/>
                </a:solidFill>
              </a:rPr>
              <a:t>3-4 курса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bg1"/>
                </a:solidFill>
              </a:rPr>
              <a:t>Технические, математические и экономические специальности, ИТ-направления</a:t>
            </a:r>
          </a:p>
          <a:p>
            <a:pPr marL="285750" indent="-285750">
              <a:buFontTx/>
              <a:buChar char="-"/>
            </a:pPr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0" name="Freeform 4">
            <a:extLst>
              <a:ext uri="{FF2B5EF4-FFF2-40B4-BE49-F238E27FC236}">
                <a16:creationId xmlns:a16="http://schemas.microsoft.com/office/drawing/2014/main" id="{D582942D-A6FE-3C4C-9A21-80C633445BEA}"/>
              </a:ext>
            </a:extLst>
          </p:cNvPr>
          <p:cNvSpPr/>
          <p:nvPr/>
        </p:nvSpPr>
        <p:spPr>
          <a:xfrm>
            <a:off x="6054970" y="4066504"/>
            <a:ext cx="331779" cy="9436"/>
          </a:xfrm>
          <a:custGeom>
            <a:avLst/>
            <a:gdLst>
              <a:gd name="connsiteX0" fmla="*/ 759031 w 759030"/>
              <a:gd name="connsiteY0" fmla="*/ 0 h 21823"/>
              <a:gd name="connsiteX1" fmla="*/ 0 w 759030"/>
              <a:gd name="connsiteY1" fmla="*/ 0 h 2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9030" h="21823">
                <a:moveTo>
                  <a:pt x="759031" y="0"/>
                </a:moveTo>
                <a:lnTo>
                  <a:pt x="0" y="0"/>
                </a:lnTo>
              </a:path>
            </a:pathLst>
          </a:custGeom>
          <a:ln w="381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 21">
            <a:extLst>
              <a:ext uri="{FF2B5EF4-FFF2-40B4-BE49-F238E27FC236}">
                <a16:creationId xmlns:a16="http://schemas.microsoft.com/office/drawing/2014/main" id="{1D7D6E81-1F3F-5D44-B8FC-412247F43C5B}"/>
              </a:ext>
            </a:extLst>
          </p:cNvPr>
          <p:cNvSpPr/>
          <p:nvPr/>
        </p:nvSpPr>
        <p:spPr>
          <a:xfrm>
            <a:off x="6054970" y="5310594"/>
            <a:ext cx="486076" cy="9436"/>
          </a:xfrm>
          <a:custGeom>
            <a:avLst/>
            <a:gdLst>
              <a:gd name="connsiteX0" fmla="*/ 1112023 w 1112022"/>
              <a:gd name="connsiteY0" fmla="*/ 0 h 21823"/>
              <a:gd name="connsiteX1" fmla="*/ 0 w 1112022"/>
              <a:gd name="connsiteY1" fmla="*/ 0 h 2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12022" h="21823">
                <a:moveTo>
                  <a:pt x="1112023" y="0"/>
                </a:moveTo>
                <a:lnTo>
                  <a:pt x="0" y="0"/>
                </a:lnTo>
              </a:path>
            </a:pathLst>
          </a:custGeom>
          <a:ln w="381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id="{836E4836-CF2D-2C4A-BF22-8DADF5B8D6A0}"/>
              </a:ext>
            </a:extLst>
          </p:cNvPr>
          <p:cNvSpPr/>
          <p:nvPr/>
        </p:nvSpPr>
        <p:spPr>
          <a:xfrm>
            <a:off x="6054970" y="4647500"/>
            <a:ext cx="613368" cy="9436"/>
          </a:xfrm>
          <a:custGeom>
            <a:avLst/>
            <a:gdLst>
              <a:gd name="connsiteX0" fmla="*/ 1403236 w 1403235"/>
              <a:gd name="connsiteY0" fmla="*/ 0 h 21823"/>
              <a:gd name="connsiteX1" fmla="*/ 0 w 1403235"/>
              <a:gd name="connsiteY1" fmla="*/ 0 h 2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3235" h="21823">
                <a:moveTo>
                  <a:pt x="1403236" y="0"/>
                </a:moveTo>
                <a:lnTo>
                  <a:pt x="0" y="0"/>
                </a:lnTo>
              </a:path>
            </a:pathLst>
          </a:custGeom>
          <a:ln w="381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 28">
            <a:extLst>
              <a:ext uri="{FF2B5EF4-FFF2-40B4-BE49-F238E27FC236}">
                <a16:creationId xmlns:a16="http://schemas.microsoft.com/office/drawing/2014/main" id="{C7334D51-EBD7-C647-ADE5-779F1C2C5113}"/>
              </a:ext>
            </a:extLst>
          </p:cNvPr>
          <p:cNvSpPr/>
          <p:nvPr/>
        </p:nvSpPr>
        <p:spPr>
          <a:xfrm>
            <a:off x="6597992" y="5130999"/>
            <a:ext cx="350048" cy="346167"/>
          </a:xfrm>
          <a:custGeom>
            <a:avLst/>
            <a:gdLst>
              <a:gd name="connsiteX0" fmla="*/ 654799 w 654901"/>
              <a:gd name="connsiteY0" fmla="*/ 327294 h 654719"/>
              <a:gd name="connsiteX1" fmla="*/ 327348 w 654901"/>
              <a:gd name="connsiteY1" fmla="*/ 654654 h 654719"/>
              <a:gd name="connsiteX2" fmla="*/ -103 w 654901"/>
              <a:gd name="connsiteY2" fmla="*/ 327294 h 654719"/>
              <a:gd name="connsiteX3" fmla="*/ 327348 w 654901"/>
              <a:gd name="connsiteY3" fmla="*/ -65 h 654719"/>
              <a:gd name="connsiteX4" fmla="*/ 654799 w 654901"/>
              <a:gd name="connsiteY4" fmla="*/ 327294 h 65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901" h="654719">
                <a:moveTo>
                  <a:pt x="654799" y="327294"/>
                </a:moveTo>
                <a:cubicBezTo>
                  <a:pt x="654799" y="508085"/>
                  <a:pt x="508188" y="654654"/>
                  <a:pt x="327348" y="654654"/>
                </a:cubicBezTo>
                <a:cubicBezTo>
                  <a:pt x="146508" y="654654"/>
                  <a:pt x="-103" y="508085"/>
                  <a:pt x="-103" y="327294"/>
                </a:cubicBezTo>
                <a:cubicBezTo>
                  <a:pt x="-103" y="146505"/>
                  <a:pt x="146508" y="-65"/>
                  <a:pt x="327348" y="-65"/>
                </a:cubicBezTo>
                <a:cubicBezTo>
                  <a:pt x="508188" y="-65"/>
                  <a:pt x="654799" y="146505"/>
                  <a:pt x="654799" y="327294"/>
                </a:cubicBezTo>
                <a:close/>
              </a:path>
            </a:pathLst>
          </a:custGeom>
          <a:solidFill>
            <a:srgbClr val="00B050"/>
          </a:solidFill>
          <a:ln w="218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 30">
            <a:extLst>
              <a:ext uri="{FF2B5EF4-FFF2-40B4-BE49-F238E27FC236}">
                <a16:creationId xmlns:a16="http://schemas.microsoft.com/office/drawing/2014/main" id="{3959451A-3F16-E14F-9956-E39FB3C729BD}"/>
              </a:ext>
            </a:extLst>
          </p:cNvPr>
          <p:cNvSpPr/>
          <p:nvPr/>
        </p:nvSpPr>
        <p:spPr>
          <a:xfrm>
            <a:off x="6712688" y="4466679"/>
            <a:ext cx="350048" cy="346167"/>
          </a:xfrm>
          <a:custGeom>
            <a:avLst/>
            <a:gdLst>
              <a:gd name="connsiteX0" fmla="*/ 654799 w 654901"/>
              <a:gd name="connsiteY0" fmla="*/ 327294 h 654719"/>
              <a:gd name="connsiteX1" fmla="*/ 327348 w 654901"/>
              <a:gd name="connsiteY1" fmla="*/ 654654 h 654719"/>
              <a:gd name="connsiteX2" fmla="*/ -103 w 654901"/>
              <a:gd name="connsiteY2" fmla="*/ 327294 h 654719"/>
              <a:gd name="connsiteX3" fmla="*/ 327348 w 654901"/>
              <a:gd name="connsiteY3" fmla="*/ -65 h 654719"/>
              <a:gd name="connsiteX4" fmla="*/ 654799 w 654901"/>
              <a:gd name="connsiteY4" fmla="*/ 327294 h 65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901" h="654719">
                <a:moveTo>
                  <a:pt x="654799" y="327294"/>
                </a:moveTo>
                <a:cubicBezTo>
                  <a:pt x="654799" y="508084"/>
                  <a:pt x="508188" y="654654"/>
                  <a:pt x="327348" y="654654"/>
                </a:cubicBezTo>
                <a:cubicBezTo>
                  <a:pt x="146508" y="654654"/>
                  <a:pt x="-103" y="508084"/>
                  <a:pt x="-103" y="327294"/>
                </a:cubicBezTo>
                <a:cubicBezTo>
                  <a:pt x="-103" y="146504"/>
                  <a:pt x="146508" y="-65"/>
                  <a:pt x="327348" y="-65"/>
                </a:cubicBezTo>
                <a:cubicBezTo>
                  <a:pt x="508188" y="-65"/>
                  <a:pt x="654799" y="146504"/>
                  <a:pt x="654799" y="327294"/>
                </a:cubicBezTo>
                <a:close/>
              </a:path>
            </a:pathLst>
          </a:custGeom>
          <a:solidFill>
            <a:srgbClr val="00B050"/>
          </a:solidFill>
          <a:ln w="218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 31">
            <a:extLst>
              <a:ext uri="{FF2B5EF4-FFF2-40B4-BE49-F238E27FC236}">
                <a16:creationId xmlns:a16="http://schemas.microsoft.com/office/drawing/2014/main" id="{935894C4-102E-D04C-A092-DFCF2701FAD2}"/>
              </a:ext>
            </a:extLst>
          </p:cNvPr>
          <p:cNvSpPr/>
          <p:nvPr/>
        </p:nvSpPr>
        <p:spPr>
          <a:xfrm>
            <a:off x="6445127" y="3883040"/>
            <a:ext cx="350048" cy="346167"/>
          </a:xfrm>
          <a:custGeom>
            <a:avLst/>
            <a:gdLst>
              <a:gd name="connsiteX0" fmla="*/ 654799 w 654901"/>
              <a:gd name="connsiteY0" fmla="*/ 327294 h 654719"/>
              <a:gd name="connsiteX1" fmla="*/ 327348 w 654901"/>
              <a:gd name="connsiteY1" fmla="*/ 654654 h 654719"/>
              <a:gd name="connsiteX2" fmla="*/ -103 w 654901"/>
              <a:gd name="connsiteY2" fmla="*/ 327294 h 654719"/>
              <a:gd name="connsiteX3" fmla="*/ 327348 w 654901"/>
              <a:gd name="connsiteY3" fmla="*/ -65 h 654719"/>
              <a:gd name="connsiteX4" fmla="*/ 654799 w 654901"/>
              <a:gd name="connsiteY4" fmla="*/ 327294 h 65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901" h="654719">
                <a:moveTo>
                  <a:pt x="654799" y="327294"/>
                </a:moveTo>
                <a:cubicBezTo>
                  <a:pt x="654799" y="508084"/>
                  <a:pt x="508188" y="654654"/>
                  <a:pt x="327348" y="654654"/>
                </a:cubicBezTo>
                <a:cubicBezTo>
                  <a:pt x="146508" y="654654"/>
                  <a:pt x="-103" y="508084"/>
                  <a:pt x="-103" y="327294"/>
                </a:cubicBezTo>
                <a:cubicBezTo>
                  <a:pt x="-103" y="146505"/>
                  <a:pt x="146508" y="-65"/>
                  <a:pt x="327348" y="-65"/>
                </a:cubicBezTo>
                <a:cubicBezTo>
                  <a:pt x="508188" y="-65"/>
                  <a:pt x="654799" y="146505"/>
                  <a:pt x="654799" y="327294"/>
                </a:cubicBezTo>
                <a:close/>
              </a:path>
            </a:pathLst>
          </a:custGeom>
          <a:solidFill>
            <a:srgbClr val="00B050"/>
          </a:solidFill>
          <a:ln w="218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 32">
            <a:extLst>
              <a:ext uri="{FF2B5EF4-FFF2-40B4-BE49-F238E27FC236}">
                <a16:creationId xmlns:a16="http://schemas.microsoft.com/office/drawing/2014/main" id="{FE73A370-D014-3340-987D-83846D6D9247}"/>
              </a:ext>
            </a:extLst>
          </p:cNvPr>
          <p:cNvSpPr/>
          <p:nvPr/>
        </p:nvSpPr>
        <p:spPr>
          <a:xfrm>
            <a:off x="5588360" y="4334402"/>
            <a:ext cx="454014" cy="9436"/>
          </a:xfrm>
          <a:custGeom>
            <a:avLst/>
            <a:gdLst>
              <a:gd name="connsiteX0" fmla="*/ 0 w 1038673"/>
              <a:gd name="connsiteY0" fmla="*/ 0 h 21823"/>
              <a:gd name="connsiteX1" fmla="*/ 1038674 w 1038673"/>
              <a:gd name="connsiteY1" fmla="*/ 0 h 2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8673" h="21823">
                <a:moveTo>
                  <a:pt x="0" y="0"/>
                </a:moveTo>
                <a:lnTo>
                  <a:pt x="1038674" y="0"/>
                </a:lnTo>
              </a:path>
            </a:pathLst>
          </a:custGeom>
          <a:ln w="381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 33">
            <a:extLst>
              <a:ext uri="{FF2B5EF4-FFF2-40B4-BE49-F238E27FC236}">
                <a16:creationId xmlns:a16="http://schemas.microsoft.com/office/drawing/2014/main" id="{BD8C4855-9381-CF48-819C-80F0F63655C7}"/>
              </a:ext>
            </a:extLst>
          </p:cNvPr>
          <p:cNvSpPr/>
          <p:nvPr/>
        </p:nvSpPr>
        <p:spPr>
          <a:xfrm>
            <a:off x="5587883" y="5578492"/>
            <a:ext cx="454491" cy="9436"/>
          </a:xfrm>
          <a:custGeom>
            <a:avLst/>
            <a:gdLst>
              <a:gd name="connsiteX0" fmla="*/ 0 w 1039765"/>
              <a:gd name="connsiteY0" fmla="*/ 0 h 21823"/>
              <a:gd name="connsiteX1" fmla="*/ 1039765 w 1039765"/>
              <a:gd name="connsiteY1" fmla="*/ 0 h 2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9765" h="21823">
                <a:moveTo>
                  <a:pt x="0" y="0"/>
                </a:moveTo>
                <a:lnTo>
                  <a:pt x="1039765" y="0"/>
                </a:lnTo>
              </a:path>
            </a:pathLst>
          </a:custGeom>
          <a:ln w="381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 34">
            <a:extLst>
              <a:ext uri="{FF2B5EF4-FFF2-40B4-BE49-F238E27FC236}">
                <a16:creationId xmlns:a16="http://schemas.microsoft.com/office/drawing/2014/main" id="{8F1D98D7-86C4-1744-8E13-3BCF5AE860D7}"/>
              </a:ext>
            </a:extLst>
          </p:cNvPr>
          <p:cNvSpPr/>
          <p:nvPr/>
        </p:nvSpPr>
        <p:spPr>
          <a:xfrm>
            <a:off x="5325666" y="4915399"/>
            <a:ext cx="716709" cy="9436"/>
          </a:xfrm>
          <a:custGeom>
            <a:avLst/>
            <a:gdLst>
              <a:gd name="connsiteX0" fmla="*/ 0 w 1639655"/>
              <a:gd name="connsiteY0" fmla="*/ 0 h 21823"/>
              <a:gd name="connsiteX1" fmla="*/ 1639655 w 1639655"/>
              <a:gd name="connsiteY1" fmla="*/ 0 h 2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39655" h="21823">
                <a:moveTo>
                  <a:pt x="0" y="0"/>
                </a:moveTo>
                <a:lnTo>
                  <a:pt x="1639655" y="0"/>
                </a:lnTo>
              </a:path>
            </a:pathLst>
          </a:custGeom>
          <a:ln w="381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39751BEF-4DD7-E44E-9B69-8B1AC9354C6A}"/>
              </a:ext>
            </a:extLst>
          </p:cNvPr>
          <p:cNvSpPr/>
          <p:nvPr/>
        </p:nvSpPr>
        <p:spPr>
          <a:xfrm rot="21557400">
            <a:off x="4935082" y="4737979"/>
            <a:ext cx="350281" cy="346399"/>
          </a:xfrm>
          <a:custGeom>
            <a:avLst/>
            <a:gdLst>
              <a:gd name="connsiteX0" fmla="*/ 655235 w 655337"/>
              <a:gd name="connsiteY0" fmla="*/ 327512 h 655156"/>
              <a:gd name="connsiteX1" fmla="*/ 327566 w 655337"/>
              <a:gd name="connsiteY1" fmla="*/ 655091 h 655156"/>
              <a:gd name="connsiteX2" fmla="*/ -103 w 655337"/>
              <a:gd name="connsiteY2" fmla="*/ 327512 h 655156"/>
              <a:gd name="connsiteX3" fmla="*/ 327566 w 655337"/>
              <a:gd name="connsiteY3" fmla="*/ -65 h 655156"/>
              <a:gd name="connsiteX4" fmla="*/ 655235 w 655337"/>
              <a:gd name="connsiteY4" fmla="*/ 327512 h 65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37" h="655156">
                <a:moveTo>
                  <a:pt x="655235" y="327512"/>
                </a:moveTo>
                <a:cubicBezTo>
                  <a:pt x="655235" y="508429"/>
                  <a:pt x="508533" y="655091"/>
                  <a:pt x="327566" y="655091"/>
                </a:cubicBezTo>
                <a:cubicBezTo>
                  <a:pt x="146600" y="655091"/>
                  <a:pt x="-103" y="508429"/>
                  <a:pt x="-103" y="327512"/>
                </a:cubicBezTo>
                <a:cubicBezTo>
                  <a:pt x="-103" y="146596"/>
                  <a:pt x="146600" y="-65"/>
                  <a:pt x="327566" y="-65"/>
                </a:cubicBezTo>
                <a:cubicBezTo>
                  <a:pt x="508533" y="-65"/>
                  <a:pt x="655235" y="146596"/>
                  <a:pt x="655235" y="327512"/>
                </a:cubicBezTo>
                <a:close/>
              </a:path>
            </a:pathLst>
          </a:custGeom>
          <a:solidFill>
            <a:srgbClr val="E32636"/>
          </a:solidFill>
          <a:ln w="218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83C0274A-C677-E040-B6F6-8E35DB9A3D52}"/>
              </a:ext>
            </a:extLst>
          </p:cNvPr>
          <p:cNvSpPr/>
          <p:nvPr/>
        </p:nvSpPr>
        <p:spPr>
          <a:xfrm>
            <a:off x="5210375" y="4153864"/>
            <a:ext cx="350048" cy="346167"/>
          </a:xfrm>
          <a:custGeom>
            <a:avLst/>
            <a:gdLst>
              <a:gd name="connsiteX0" fmla="*/ 654799 w 654901"/>
              <a:gd name="connsiteY0" fmla="*/ 327294 h 654719"/>
              <a:gd name="connsiteX1" fmla="*/ 327348 w 654901"/>
              <a:gd name="connsiteY1" fmla="*/ 654654 h 654719"/>
              <a:gd name="connsiteX2" fmla="*/ -103 w 654901"/>
              <a:gd name="connsiteY2" fmla="*/ 327294 h 654719"/>
              <a:gd name="connsiteX3" fmla="*/ 327348 w 654901"/>
              <a:gd name="connsiteY3" fmla="*/ -65 h 654719"/>
              <a:gd name="connsiteX4" fmla="*/ 654799 w 654901"/>
              <a:gd name="connsiteY4" fmla="*/ 327294 h 65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901" h="654719">
                <a:moveTo>
                  <a:pt x="654799" y="327294"/>
                </a:moveTo>
                <a:cubicBezTo>
                  <a:pt x="654799" y="508084"/>
                  <a:pt x="508188" y="654654"/>
                  <a:pt x="327348" y="654654"/>
                </a:cubicBezTo>
                <a:cubicBezTo>
                  <a:pt x="146508" y="654654"/>
                  <a:pt x="-103" y="508084"/>
                  <a:pt x="-103" y="327294"/>
                </a:cubicBezTo>
                <a:cubicBezTo>
                  <a:pt x="-103" y="146505"/>
                  <a:pt x="146508" y="-65"/>
                  <a:pt x="327348" y="-65"/>
                </a:cubicBezTo>
                <a:cubicBezTo>
                  <a:pt x="508188" y="-65"/>
                  <a:pt x="654799" y="146505"/>
                  <a:pt x="654799" y="327294"/>
                </a:cubicBezTo>
                <a:close/>
              </a:path>
            </a:pathLst>
          </a:custGeom>
          <a:solidFill>
            <a:srgbClr val="E32636"/>
          </a:solidFill>
          <a:ln w="218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686D9C68-0C57-CA49-888E-EF85B9F9C981}"/>
              </a:ext>
            </a:extLst>
          </p:cNvPr>
          <p:cNvSpPr/>
          <p:nvPr/>
        </p:nvSpPr>
        <p:spPr>
          <a:xfrm rot="18765600">
            <a:off x="5202932" y="5402153"/>
            <a:ext cx="346495" cy="350184"/>
          </a:xfrm>
          <a:custGeom>
            <a:avLst/>
            <a:gdLst>
              <a:gd name="connsiteX0" fmla="*/ 655235 w 655338"/>
              <a:gd name="connsiteY0" fmla="*/ 327513 h 655156"/>
              <a:gd name="connsiteX1" fmla="*/ 327566 w 655338"/>
              <a:gd name="connsiteY1" fmla="*/ 655091 h 655156"/>
              <a:gd name="connsiteX2" fmla="*/ -103 w 655338"/>
              <a:gd name="connsiteY2" fmla="*/ 327513 h 655156"/>
              <a:gd name="connsiteX3" fmla="*/ 327566 w 655338"/>
              <a:gd name="connsiteY3" fmla="*/ -65 h 655156"/>
              <a:gd name="connsiteX4" fmla="*/ 655235 w 655338"/>
              <a:gd name="connsiteY4" fmla="*/ 327513 h 65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38" h="655156">
                <a:moveTo>
                  <a:pt x="655235" y="327513"/>
                </a:moveTo>
                <a:cubicBezTo>
                  <a:pt x="655235" y="508429"/>
                  <a:pt x="508533" y="655091"/>
                  <a:pt x="327566" y="655091"/>
                </a:cubicBezTo>
                <a:cubicBezTo>
                  <a:pt x="146600" y="655091"/>
                  <a:pt x="-103" y="508429"/>
                  <a:pt x="-103" y="327513"/>
                </a:cubicBezTo>
                <a:cubicBezTo>
                  <a:pt x="-103" y="146596"/>
                  <a:pt x="146600" y="-65"/>
                  <a:pt x="327566" y="-65"/>
                </a:cubicBezTo>
                <a:cubicBezTo>
                  <a:pt x="508533" y="-65"/>
                  <a:pt x="655235" y="146596"/>
                  <a:pt x="655235" y="327513"/>
                </a:cubicBezTo>
                <a:close/>
              </a:path>
            </a:pathLst>
          </a:custGeom>
          <a:solidFill>
            <a:srgbClr val="E32636"/>
          </a:solidFill>
          <a:ln w="218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C4838990-AC3F-6B49-B7E0-70781C6682FC}"/>
              </a:ext>
            </a:extLst>
          </p:cNvPr>
          <p:cNvSpPr/>
          <p:nvPr/>
        </p:nvSpPr>
        <p:spPr>
          <a:xfrm>
            <a:off x="4637988" y="6097397"/>
            <a:ext cx="2809119" cy="680645"/>
          </a:xfrm>
          <a:custGeom>
            <a:avLst/>
            <a:gdLst>
              <a:gd name="connsiteX0" fmla="*/ 6425737 w 6426576"/>
              <a:gd name="connsiteY0" fmla="*/ 808950 h 1574164"/>
              <a:gd name="connsiteX1" fmla="*/ 6425737 w 6426576"/>
              <a:gd name="connsiteY1" fmla="*/ 775559 h 1574164"/>
              <a:gd name="connsiteX2" fmla="*/ 6425737 w 6426576"/>
              <a:gd name="connsiteY2" fmla="*/ 592020 h 1574164"/>
              <a:gd name="connsiteX3" fmla="*/ 6322699 w 6426576"/>
              <a:gd name="connsiteY3" fmla="*/ 592020 h 1574164"/>
              <a:gd name="connsiteX4" fmla="*/ 6300869 w 6426576"/>
              <a:gd name="connsiteY4" fmla="*/ 571505 h 1574164"/>
              <a:gd name="connsiteX5" fmla="*/ 3213881 w 6426576"/>
              <a:gd name="connsiteY5" fmla="*/ -65 h 1574164"/>
              <a:gd name="connsiteX6" fmla="*/ 126894 w 6426576"/>
              <a:gd name="connsiteY6" fmla="*/ 571505 h 1574164"/>
              <a:gd name="connsiteX7" fmla="*/ 109211 w 6426576"/>
              <a:gd name="connsiteY7" fmla="*/ 587437 h 1574164"/>
              <a:gd name="connsiteX8" fmla="*/ 61 w 6426576"/>
              <a:gd name="connsiteY8" fmla="*/ 587437 h 1574164"/>
              <a:gd name="connsiteX9" fmla="*/ 1371 w 6426576"/>
              <a:gd name="connsiteY9" fmla="*/ 770322 h 1574164"/>
              <a:gd name="connsiteX10" fmla="*/ 1371 w 6426576"/>
              <a:gd name="connsiteY10" fmla="*/ 819426 h 1574164"/>
              <a:gd name="connsiteX11" fmla="*/ 1371 w 6426576"/>
              <a:gd name="connsiteY11" fmla="*/ 819426 h 1574164"/>
              <a:gd name="connsiteX12" fmla="*/ 3212790 w 6426576"/>
              <a:gd name="connsiteY12" fmla="*/ 1574099 h 1574164"/>
              <a:gd name="connsiteX13" fmla="*/ 6425082 w 6426576"/>
              <a:gd name="connsiteY13" fmla="*/ 810259 h 1574164"/>
              <a:gd name="connsiteX14" fmla="*/ 6425082 w 6426576"/>
              <a:gd name="connsiteY14" fmla="*/ 810259 h 157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26576" h="1574164">
                <a:moveTo>
                  <a:pt x="6425737" y="808950"/>
                </a:moveTo>
                <a:cubicBezTo>
                  <a:pt x="6426719" y="797842"/>
                  <a:pt x="6426719" y="786668"/>
                  <a:pt x="6425737" y="775559"/>
                </a:cubicBezTo>
                <a:lnTo>
                  <a:pt x="6425737" y="592020"/>
                </a:lnTo>
                <a:lnTo>
                  <a:pt x="6322699" y="592020"/>
                </a:lnTo>
                <a:cubicBezTo>
                  <a:pt x="6315495" y="585254"/>
                  <a:pt x="6308073" y="578270"/>
                  <a:pt x="6300869" y="571505"/>
                </a:cubicBezTo>
                <a:cubicBezTo>
                  <a:pt x="5895267" y="222321"/>
                  <a:pt x="4552064" y="-65"/>
                  <a:pt x="3213881" y="-65"/>
                </a:cubicBezTo>
                <a:cubicBezTo>
                  <a:pt x="1875699" y="-65"/>
                  <a:pt x="532496" y="222321"/>
                  <a:pt x="126894" y="571505"/>
                </a:cubicBezTo>
                <a:cubicBezTo>
                  <a:pt x="120563" y="576742"/>
                  <a:pt x="114887" y="581981"/>
                  <a:pt x="109211" y="587437"/>
                </a:cubicBezTo>
                <a:lnTo>
                  <a:pt x="61" y="587437"/>
                </a:lnTo>
                <a:lnTo>
                  <a:pt x="1371" y="770322"/>
                </a:lnTo>
                <a:cubicBezTo>
                  <a:pt x="-594" y="786624"/>
                  <a:pt x="-594" y="803123"/>
                  <a:pt x="1371" y="819426"/>
                </a:cubicBezTo>
                <a:lnTo>
                  <a:pt x="1371" y="819426"/>
                </a:lnTo>
                <a:cubicBezTo>
                  <a:pt x="53763" y="1212258"/>
                  <a:pt x="1271443" y="1574099"/>
                  <a:pt x="3212790" y="1574099"/>
                </a:cubicBezTo>
                <a:cubicBezTo>
                  <a:pt x="5168980" y="1574099"/>
                  <a:pt x="6390154" y="1206802"/>
                  <a:pt x="6425082" y="810259"/>
                </a:cubicBezTo>
                <a:lnTo>
                  <a:pt x="6425082" y="810259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218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BADBF4DB-6072-9741-A98A-6E0855A49B2B}"/>
              </a:ext>
            </a:extLst>
          </p:cNvPr>
          <p:cNvSpPr/>
          <p:nvPr/>
        </p:nvSpPr>
        <p:spPr>
          <a:xfrm>
            <a:off x="4701147" y="6016151"/>
            <a:ext cx="2683029" cy="650448"/>
          </a:xfrm>
          <a:custGeom>
            <a:avLst/>
            <a:gdLst>
              <a:gd name="connsiteX0" fmla="*/ 3068953 w 6138112"/>
              <a:gd name="connsiteY0" fmla="*/ -65 h 1504327"/>
              <a:gd name="connsiteX1" fmla="*/ 120368 w 6138112"/>
              <a:gd name="connsiteY1" fmla="*/ 545534 h 1504327"/>
              <a:gd name="connsiteX2" fmla="*/ 3068953 w 6138112"/>
              <a:gd name="connsiteY2" fmla="*/ 1504262 h 1504327"/>
              <a:gd name="connsiteX3" fmla="*/ 6017539 w 6138112"/>
              <a:gd name="connsiteY3" fmla="*/ 546844 h 1504327"/>
              <a:gd name="connsiteX4" fmla="*/ 3068953 w 6138112"/>
              <a:gd name="connsiteY4" fmla="*/ -65 h 150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8112" h="1504327">
                <a:moveTo>
                  <a:pt x="3068953" y="-65"/>
                </a:moveTo>
                <a:cubicBezTo>
                  <a:pt x="1790804" y="-65"/>
                  <a:pt x="507852" y="212064"/>
                  <a:pt x="120368" y="545534"/>
                </a:cubicBezTo>
                <a:cubicBezTo>
                  <a:pt x="-405081" y="997945"/>
                  <a:pt x="826570" y="1504262"/>
                  <a:pt x="3068953" y="1504262"/>
                </a:cubicBezTo>
                <a:cubicBezTo>
                  <a:pt x="5311336" y="1504262"/>
                  <a:pt x="6542988" y="999037"/>
                  <a:pt x="6017539" y="546844"/>
                </a:cubicBezTo>
                <a:cubicBezTo>
                  <a:pt x="5630055" y="212064"/>
                  <a:pt x="4347103" y="-65"/>
                  <a:pt x="3068953" y="-65"/>
                </a:cubicBezTo>
                <a:close/>
              </a:path>
            </a:pathLst>
          </a:custGeom>
          <a:solidFill>
            <a:srgbClr val="FFFFFF"/>
          </a:solidFill>
          <a:ln w="218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7B58227E-8F40-F14E-BD4B-9393B7BD44AA}"/>
              </a:ext>
            </a:extLst>
          </p:cNvPr>
          <p:cNvSpPr/>
          <p:nvPr/>
        </p:nvSpPr>
        <p:spPr>
          <a:xfrm>
            <a:off x="4638147" y="6006054"/>
            <a:ext cx="2809029" cy="680739"/>
          </a:xfrm>
          <a:custGeom>
            <a:avLst/>
            <a:gdLst>
              <a:gd name="connsiteX0" fmla="*/ 3213082 w 6426370"/>
              <a:gd name="connsiteY0" fmla="*/ -65 h 1574382"/>
              <a:gd name="connsiteX1" fmla="*/ 126095 w 6426370"/>
              <a:gd name="connsiteY1" fmla="*/ 571505 h 1574382"/>
              <a:gd name="connsiteX2" fmla="*/ 3213082 w 6426370"/>
              <a:gd name="connsiteY2" fmla="*/ 1574318 h 1574382"/>
              <a:gd name="connsiteX3" fmla="*/ 6300070 w 6426370"/>
              <a:gd name="connsiteY3" fmla="*/ 571723 h 1574382"/>
              <a:gd name="connsiteX4" fmla="*/ 3213082 w 6426370"/>
              <a:gd name="connsiteY4" fmla="*/ -65 h 1574382"/>
              <a:gd name="connsiteX5" fmla="*/ 3213082 w 6426370"/>
              <a:gd name="connsiteY5" fmla="*/ 1197198 h 1574382"/>
              <a:gd name="connsiteX6" fmla="*/ 787545 w 6426370"/>
              <a:gd name="connsiteY6" fmla="*/ 510398 h 1574382"/>
              <a:gd name="connsiteX7" fmla="*/ 3213082 w 6426370"/>
              <a:gd name="connsiteY7" fmla="*/ 67152 h 1574382"/>
              <a:gd name="connsiteX8" fmla="*/ 5638619 w 6426370"/>
              <a:gd name="connsiteY8" fmla="*/ 510398 h 1574382"/>
              <a:gd name="connsiteX9" fmla="*/ 3213082 w 6426370"/>
              <a:gd name="connsiteY9" fmla="*/ 1197417 h 157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26370" h="1574382">
                <a:moveTo>
                  <a:pt x="3213082" y="-65"/>
                </a:moveTo>
                <a:cubicBezTo>
                  <a:pt x="1875119" y="-65"/>
                  <a:pt x="531697" y="222321"/>
                  <a:pt x="126095" y="571505"/>
                </a:cubicBezTo>
                <a:cubicBezTo>
                  <a:pt x="-424241" y="1045304"/>
                  <a:pt x="865479" y="1574318"/>
                  <a:pt x="3213082" y="1574318"/>
                </a:cubicBezTo>
                <a:cubicBezTo>
                  <a:pt x="5560686" y="1574318"/>
                  <a:pt x="6850406" y="1045304"/>
                  <a:pt x="6300070" y="571723"/>
                </a:cubicBezTo>
                <a:cubicBezTo>
                  <a:pt x="5894467" y="222540"/>
                  <a:pt x="4551264" y="-65"/>
                  <a:pt x="3213082" y="-65"/>
                </a:cubicBezTo>
                <a:close/>
                <a:moveTo>
                  <a:pt x="3213082" y="1197198"/>
                </a:moveTo>
                <a:cubicBezTo>
                  <a:pt x="1506409" y="1197198"/>
                  <a:pt x="460313" y="848015"/>
                  <a:pt x="787545" y="510398"/>
                </a:cubicBezTo>
                <a:cubicBezTo>
                  <a:pt x="1045140" y="244581"/>
                  <a:pt x="2110883" y="67152"/>
                  <a:pt x="3213082" y="67152"/>
                </a:cubicBezTo>
                <a:cubicBezTo>
                  <a:pt x="4315282" y="67152"/>
                  <a:pt x="5381025" y="244581"/>
                  <a:pt x="5638619" y="510398"/>
                </a:cubicBezTo>
                <a:cubicBezTo>
                  <a:pt x="5965852" y="848451"/>
                  <a:pt x="4919756" y="1197417"/>
                  <a:pt x="3213082" y="1197417"/>
                </a:cubicBezTo>
                <a:close/>
              </a:path>
            </a:pathLst>
          </a:custGeom>
          <a:solidFill>
            <a:schemeClr val="accent3"/>
          </a:solidFill>
          <a:ln w="218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DFB1385C-1C2D-0945-80B1-D9CBA430A255}"/>
              </a:ext>
            </a:extLst>
          </p:cNvPr>
          <p:cNvSpPr/>
          <p:nvPr/>
        </p:nvSpPr>
        <p:spPr>
          <a:xfrm>
            <a:off x="5239961" y="6067578"/>
            <a:ext cx="1605444" cy="357544"/>
          </a:xfrm>
          <a:custGeom>
            <a:avLst/>
            <a:gdLst>
              <a:gd name="connsiteX0" fmla="*/ 1836278 w 3672862"/>
              <a:gd name="connsiteY0" fmla="*/ -65 h 826911"/>
              <a:gd name="connsiteX1" fmla="*/ 24384 w 3672862"/>
              <a:gd name="connsiteY1" fmla="*/ 346718 h 826911"/>
              <a:gd name="connsiteX2" fmla="*/ 1836278 w 3672862"/>
              <a:gd name="connsiteY2" fmla="*/ 826846 h 826911"/>
              <a:gd name="connsiteX3" fmla="*/ 3648172 w 3672862"/>
              <a:gd name="connsiteY3" fmla="*/ 346718 h 826911"/>
              <a:gd name="connsiteX4" fmla="*/ 1836278 w 3672862"/>
              <a:gd name="connsiteY4" fmla="*/ -65 h 826911"/>
              <a:gd name="connsiteX5" fmla="*/ 1836278 w 3672862"/>
              <a:gd name="connsiteY5" fmla="*/ 665130 h 826911"/>
              <a:gd name="connsiteX6" fmla="*/ 460985 w 3672862"/>
              <a:gd name="connsiteY6" fmla="*/ 325330 h 826911"/>
              <a:gd name="connsiteX7" fmla="*/ 1836278 w 3672862"/>
              <a:gd name="connsiteY7" fmla="*/ 47729 h 826911"/>
              <a:gd name="connsiteX8" fmla="*/ 3211571 w 3672862"/>
              <a:gd name="connsiteY8" fmla="*/ 325330 h 826911"/>
              <a:gd name="connsiteX9" fmla="*/ 1836278 w 3672862"/>
              <a:gd name="connsiteY9" fmla="*/ 665130 h 82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72862" h="826911">
                <a:moveTo>
                  <a:pt x="1836278" y="-65"/>
                </a:moveTo>
                <a:cubicBezTo>
                  <a:pt x="974209" y="-65"/>
                  <a:pt x="171737" y="142664"/>
                  <a:pt x="24384" y="346718"/>
                </a:cubicBezTo>
                <a:cubicBezTo>
                  <a:pt x="-152221" y="590710"/>
                  <a:pt x="644357" y="826846"/>
                  <a:pt x="1836278" y="826846"/>
                </a:cubicBezTo>
                <a:cubicBezTo>
                  <a:pt x="3028199" y="826846"/>
                  <a:pt x="3825214" y="591146"/>
                  <a:pt x="3648172" y="346718"/>
                </a:cubicBezTo>
                <a:cubicBezTo>
                  <a:pt x="3500820" y="142664"/>
                  <a:pt x="2698347" y="-65"/>
                  <a:pt x="1836278" y="-65"/>
                </a:cubicBezTo>
                <a:close/>
                <a:moveTo>
                  <a:pt x="1836278" y="665130"/>
                </a:moveTo>
                <a:cubicBezTo>
                  <a:pt x="991455" y="665130"/>
                  <a:pt x="379340" y="504069"/>
                  <a:pt x="460985" y="325330"/>
                </a:cubicBezTo>
                <a:cubicBezTo>
                  <a:pt x="533461" y="165361"/>
                  <a:pt x="1146667" y="47729"/>
                  <a:pt x="1836278" y="47729"/>
                </a:cubicBezTo>
                <a:cubicBezTo>
                  <a:pt x="2525889" y="47729"/>
                  <a:pt x="3139314" y="165361"/>
                  <a:pt x="3211571" y="325330"/>
                </a:cubicBezTo>
                <a:cubicBezTo>
                  <a:pt x="3293216" y="504724"/>
                  <a:pt x="2681101" y="665130"/>
                  <a:pt x="1836278" y="665130"/>
                </a:cubicBezTo>
                <a:close/>
              </a:path>
            </a:pathLst>
          </a:custGeom>
          <a:solidFill>
            <a:schemeClr val="accent2"/>
          </a:solidFill>
          <a:ln w="218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 48">
            <a:extLst>
              <a:ext uri="{FF2B5EF4-FFF2-40B4-BE49-F238E27FC236}">
                <a16:creationId xmlns:a16="http://schemas.microsoft.com/office/drawing/2014/main" id="{553E3DB8-E5B2-0A4D-9F7F-6545C6DEA87A}"/>
              </a:ext>
            </a:extLst>
          </p:cNvPr>
          <p:cNvSpPr/>
          <p:nvPr/>
        </p:nvSpPr>
        <p:spPr>
          <a:xfrm>
            <a:off x="5691377" y="6116553"/>
            <a:ext cx="702568" cy="154662"/>
          </a:xfrm>
          <a:custGeom>
            <a:avLst/>
            <a:gdLst>
              <a:gd name="connsiteX0" fmla="*/ 1606022 w 1607304"/>
              <a:gd name="connsiteY0" fmla="*/ 169289 h 357695"/>
              <a:gd name="connsiteX1" fmla="*/ 803549 w 1607304"/>
              <a:gd name="connsiteY1" fmla="*/ 357630 h 357695"/>
              <a:gd name="connsiteX2" fmla="*/ 1076 w 1607304"/>
              <a:gd name="connsiteY2" fmla="*/ 169289 h 357695"/>
              <a:gd name="connsiteX3" fmla="*/ 803549 w 1607304"/>
              <a:gd name="connsiteY3" fmla="*/ -65 h 357695"/>
              <a:gd name="connsiteX4" fmla="*/ 1606022 w 1607304"/>
              <a:gd name="connsiteY4" fmla="*/ 169289 h 35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7304" h="357695">
                <a:moveTo>
                  <a:pt x="1606022" y="169289"/>
                </a:moveTo>
                <a:cubicBezTo>
                  <a:pt x="1630472" y="270770"/>
                  <a:pt x="1271804" y="357630"/>
                  <a:pt x="803549" y="357630"/>
                </a:cubicBezTo>
                <a:cubicBezTo>
                  <a:pt x="335295" y="357630"/>
                  <a:pt x="-23373" y="270334"/>
                  <a:pt x="1076" y="169289"/>
                </a:cubicBezTo>
                <a:cubicBezTo>
                  <a:pt x="22907" y="73700"/>
                  <a:pt x="382884" y="-65"/>
                  <a:pt x="803549" y="-65"/>
                </a:cubicBezTo>
                <a:cubicBezTo>
                  <a:pt x="1224214" y="-65"/>
                  <a:pt x="1583100" y="73700"/>
                  <a:pt x="1606022" y="169289"/>
                </a:cubicBezTo>
                <a:close/>
              </a:path>
            </a:pathLst>
          </a:custGeom>
          <a:solidFill>
            <a:schemeClr val="accent1"/>
          </a:solidFill>
          <a:ln w="218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 49">
            <a:extLst>
              <a:ext uri="{FF2B5EF4-FFF2-40B4-BE49-F238E27FC236}">
                <a16:creationId xmlns:a16="http://schemas.microsoft.com/office/drawing/2014/main" id="{E58DCA5F-5F13-6A44-961C-96C55DEC28D2}"/>
              </a:ext>
            </a:extLst>
          </p:cNvPr>
          <p:cNvSpPr/>
          <p:nvPr/>
        </p:nvSpPr>
        <p:spPr>
          <a:xfrm>
            <a:off x="6078409" y="3073138"/>
            <a:ext cx="174812" cy="592698"/>
          </a:xfrm>
          <a:custGeom>
            <a:avLst/>
            <a:gdLst>
              <a:gd name="connsiteX0" fmla="*/ -103 w 399926"/>
              <a:gd name="connsiteY0" fmla="*/ 130879 h 1370764"/>
              <a:gd name="connsiteX1" fmla="*/ 399824 w 399926"/>
              <a:gd name="connsiteY1" fmla="*/ -65 h 1370764"/>
              <a:gd name="connsiteX2" fmla="*/ 399824 w 399926"/>
              <a:gd name="connsiteY2" fmla="*/ 835357 h 1370764"/>
              <a:gd name="connsiteX3" fmla="*/ -103 w 399926"/>
              <a:gd name="connsiteY3" fmla="*/ 1370699 h 137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926" h="1370764">
                <a:moveTo>
                  <a:pt x="-103" y="130879"/>
                </a:moveTo>
                <a:lnTo>
                  <a:pt x="399824" y="-65"/>
                </a:lnTo>
                <a:lnTo>
                  <a:pt x="399824" y="835357"/>
                </a:lnTo>
                <a:cubicBezTo>
                  <a:pt x="399824" y="835357"/>
                  <a:pt x="388909" y="1196107"/>
                  <a:pt x="-103" y="1370699"/>
                </a:cubicBezTo>
                <a:close/>
              </a:path>
            </a:pathLst>
          </a:custGeom>
          <a:solidFill>
            <a:schemeClr val="tx2"/>
          </a:solidFill>
          <a:ln w="218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 50">
            <a:extLst>
              <a:ext uri="{FF2B5EF4-FFF2-40B4-BE49-F238E27FC236}">
                <a16:creationId xmlns:a16="http://schemas.microsoft.com/office/drawing/2014/main" id="{CDB40B59-1BC2-FB4B-AC37-33F61289B48F}"/>
              </a:ext>
            </a:extLst>
          </p:cNvPr>
          <p:cNvSpPr/>
          <p:nvPr/>
        </p:nvSpPr>
        <p:spPr>
          <a:xfrm>
            <a:off x="5835194" y="3073138"/>
            <a:ext cx="174812" cy="592698"/>
          </a:xfrm>
          <a:custGeom>
            <a:avLst/>
            <a:gdLst>
              <a:gd name="connsiteX0" fmla="*/ 399824 w 399926"/>
              <a:gd name="connsiteY0" fmla="*/ 130879 h 1370764"/>
              <a:gd name="connsiteX1" fmla="*/ -103 w 399926"/>
              <a:gd name="connsiteY1" fmla="*/ -65 h 1370764"/>
              <a:gd name="connsiteX2" fmla="*/ -103 w 399926"/>
              <a:gd name="connsiteY2" fmla="*/ 835357 h 1370764"/>
              <a:gd name="connsiteX3" fmla="*/ 399824 w 399926"/>
              <a:gd name="connsiteY3" fmla="*/ 1370699 h 137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926" h="1370764">
                <a:moveTo>
                  <a:pt x="399824" y="130879"/>
                </a:moveTo>
                <a:lnTo>
                  <a:pt x="-103" y="-65"/>
                </a:lnTo>
                <a:lnTo>
                  <a:pt x="-103" y="835357"/>
                </a:lnTo>
                <a:cubicBezTo>
                  <a:pt x="-103" y="835357"/>
                  <a:pt x="11031" y="1196107"/>
                  <a:pt x="399824" y="1370699"/>
                </a:cubicBezTo>
                <a:close/>
              </a:path>
            </a:pathLst>
          </a:custGeom>
          <a:solidFill>
            <a:schemeClr val="tx2"/>
          </a:solidFill>
          <a:ln w="218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Rectangle 52">
            <a:extLst>
              <a:ext uri="{FF2B5EF4-FFF2-40B4-BE49-F238E27FC236}">
                <a16:creationId xmlns:a16="http://schemas.microsoft.com/office/drawing/2014/main" id="{0F881DB8-F626-4D46-8A73-16E8A2C22812}"/>
              </a:ext>
            </a:extLst>
          </p:cNvPr>
          <p:cNvSpPr/>
          <p:nvPr/>
        </p:nvSpPr>
        <p:spPr>
          <a:xfrm>
            <a:off x="6022733" y="3127882"/>
            <a:ext cx="42571" cy="30611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áfico 44">
            <a:extLst>
              <a:ext uri="{FF2B5EF4-FFF2-40B4-BE49-F238E27FC236}">
                <a16:creationId xmlns:a16="http://schemas.microsoft.com/office/drawing/2014/main" id="{ECF0BC42-0AEB-7E48-8472-07B71C8163E3}"/>
              </a:ext>
            </a:extLst>
          </p:cNvPr>
          <p:cNvGrpSpPr/>
          <p:nvPr/>
        </p:nvGrpSpPr>
        <p:grpSpPr>
          <a:xfrm>
            <a:off x="5318200" y="4241149"/>
            <a:ext cx="145995" cy="144417"/>
            <a:chOff x="4015467" y="265552"/>
            <a:chExt cx="597977" cy="597977"/>
          </a:xfrm>
          <a:solidFill>
            <a:schemeClr val="bg1"/>
          </a:solidFill>
        </p:grpSpPr>
        <p:sp>
          <p:nvSpPr>
            <p:cNvPr id="51" name="Forma libre 294">
              <a:extLst>
                <a:ext uri="{FF2B5EF4-FFF2-40B4-BE49-F238E27FC236}">
                  <a16:creationId xmlns:a16="http://schemas.microsoft.com/office/drawing/2014/main" id="{4F85DCD7-D84D-D54D-835F-2F485DF1523B}"/>
                </a:ext>
              </a:extLst>
            </p:cNvPr>
            <p:cNvSpPr/>
            <p:nvPr/>
          </p:nvSpPr>
          <p:spPr>
            <a:xfrm>
              <a:off x="4089338" y="264676"/>
              <a:ext cx="449651" cy="599145"/>
            </a:xfrm>
            <a:custGeom>
              <a:avLst/>
              <a:gdLst>
                <a:gd name="connsiteX0" fmla="*/ 445694 w 449650"/>
                <a:gd name="connsiteY0" fmla="*/ 129089 h 599144"/>
                <a:gd name="connsiteX1" fmla="*/ 321145 w 449650"/>
                <a:gd name="connsiteY1" fmla="*/ 4541 h 599144"/>
                <a:gd name="connsiteX2" fmla="*/ 312323 w 449650"/>
                <a:gd name="connsiteY2" fmla="*/ 876 h 599144"/>
                <a:gd name="connsiteX3" fmla="*/ 50708 w 449650"/>
                <a:gd name="connsiteY3" fmla="*/ 876 h 599144"/>
                <a:gd name="connsiteX4" fmla="*/ 876 w 449650"/>
                <a:gd name="connsiteY4" fmla="*/ 50708 h 599144"/>
                <a:gd name="connsiteX5" fmla="*/ 876 w 449650"/>
                <a:gd name="connsiteY5" fmla="*/ 549022 h 599144"/>
                <a:gd name="connsiteX6" fmla="*/ 50708 w 449650"/>
                <a:gd name="connsiteY6" fmla="*/ 598853 h 599144"/>
                <a:gd name="connsiteX7" fmla="*/ 399528 w 449650"/>
                <a:gd name="connsiteY7" fmla="*/ 598853 h 599144"/>
                <a:gd name="connsiteX8" fmla="*/ 449359 w 449650"/>
                <a:gd name="connsiteY8" fmla="*/ 549021 h 599144"/>
                <a:gd name="connsiteX9" fmla="*/ 449359 w 449650"/>
                <a:gd name="connsiteY9" fmla="*/ 137912 h 599144"/>
                <a:gd name="connsiteX10" fmla="*/ 445694 w 449650"/>
                <a:gd name="connsiteY10" fmla="*/ 129089 h 599144"/>
                <a:gd name="connsiteX11" fmla="*/ 225117 w 449650"/>
                <a:gd name="connsiteY11" fmla="*/ 200202 h 599144"/>
                <a:gd name="connsiteX12" fmla="*/ 187744 w 449650"/>
                <a:gd name="connsiteY12" fmla="*/ 162828 h 599144"/>
                <a:gd name="connsiteX13" fmla="*/ 212659 w 449650"/>
                <a:gd name="connsiteY13" fmla="*/ 127750 h 599144"/>
                <a:gd name="connsiteX14" fmla="*/ 212659 w 449650"/>
                <a:gd name="connsiteY14" fmla="*/ 125455 h 599144"/>
                <a:gd name="connsiteX15" fmla="*/ 225117 w 449650"/>
                <a:gd name="connsiteY15" fmla="*/ 112997 h 599144"/>
                <a:gd name="connsiteX16" fmla="*/ 237576 w 449650"/>
                <a:gd name="connsiteY16" fmla="*/ 125455 h 599144"/>
                <a:gd name="connsiteX17" fmla="*/ 250034 w 449650"/>
                <a:gd name="connsiteY17" fmla="*/ 125455 h 599144"/>
                <a:gd name="connsiteX18" fmla="*/ 262492 w 449650"/>
                <a:gd name="connsiteY18" fmla="*/ 137913 h 599144"/>
                <a:gd name="connsiteX19" fmla="*/ 250034 w 449650"/>
                <a:gd name="connsiteY19" fmla="*/ 150371 h 599144"/>
                <a:gd name="connsiteX20" fmla="*/ 225117 w 449650"/>
                <a:gd name="connsiteY20" fmla="*/ 150371 h 599144"/>
                <a:gd name="connsiteX21" fmla="*/ 212659 w 449650"/>
                <a:gd name="connsiteY21" fmla="*/ 162830 h 599144"/>
                <a:gd name="connsiteX22" fmla="*/ 225117 w 449650"/>
                <a:gd name="connsiteY22" fmla="*/ 175288 h 599144"/>
                <a:gd name="connsiteX23" fmla="*/ 262491 w 449650"/>
                <a:gd name="connsiteY23" fmla="*/ 212661 h 599144"/>
                <a:gd name="connsiteX24" fmla="*/ 237576 w 449650"/>
                <a:gd name="connsiteY24" fmla="*/ 247740 h 599144"/>
                <a:gd name="connsiteX25" fmla="*/ 237576 w 449650"/>
                <a:gd name="connsiteY25" fmla="*/ 250035 h 599144"/>
                <a:gd name="connsiteX26" fmla="*/ 225117 w 449650"/>
                <a:gd name="connsiteY26" fmla="*/ 262493 h 599144"/>
                <a:gd name="connsiteX27" fmla="*/ 212659 w 449650"/>
                <a:gd name="connsiteY27" fmla="*/ 250035 h 599144"/>
                <a:gd name="connsiteX28" fmla="*/ 200201 w 449650"/>
                <a:gd name="connsiteY28" fmla="*/ 250035 h 599144"/>
                <a:gd name="connsiteX29" fmla="*/ 187743 w 449650"/>
                <a:gd name="connsiteY29" fmla="*/ 237577 h 599144"/>
                <a:gd name="connsiteX30" fmla="*/ 200201 w 449650"/>
                <a:gd name="connsiteY30" fmla="*/ 225119 h 599144"/>
                <a:gd name="connsiteX31" fmla="*/ 225117 w 449650"/>
                <a:gd name="connsiteY31" fmla="*/ 225119 h 599144"/>
                <a:gd name="connsiteX32" fmla="*/ 237576 w 449650"/>
                <a:gd name="connsiteY32" fmla="*/ 212660 h 599144"/>
                <a:gd name="connsiteX33" fmla="*/ 225117 w 449650"/>
                <a:gd name="connsiteY33" fmla="*/ 200202 h 599144"/>
                <a:gd name="connsiteX34" fmla="*/ 137912 w 449650"/>
                <a:gd name="connsiteY34" fmla="*/ 524106 h 599144"/>
                <a:gd name="connsiteX35" fmla="*/ 75623 w 449650"/>
                <a:gd name="connsiteY35" fmla="*/ 461817 h 599144"/>
                <a:gd name="connsiteX36" fmla="*/ 137912 w 449650"/>
                <a:gd name="connsiteY36" fmla="*/ 399528 h 599144"/>
                <a:gd name="connsiteX37" fmla="*/ 200201 w 449650"/>
                <a:gd name="connsiteY37" fmla="*/ 461817 h 599144"/>
                <a:gd name="connsiteX38" fmla="*/ 137912 w 449650"/>
                <a:gd name="connsiteY38" fmla="*/ 524106 h 599144"/>
                <a:gd name="connsiteX39" fmla="*/ 171636 w 449650"/>
                <a:gd name="connsiteY39" fmla="*/ 370962 h 599144"/>
                <a:gd name="connsiteX40" fmla="*/ 154020 w 449650"/>
                <a:gd name="connsiteY40" fmla="*/ 370962 h 599144"/>
                <a:gd name="connsiteX41" fmla="*/ 154020 w 449650"/>
                <a:gd name="connsiteY41" fmla="*/ 353346 h 599144"/>
                <a:gd name="connsiteX42" fmla="*/ 216309 w 449650"/>
                <a:gd name="connsiteY42" fmla="*/ 291057 h 599144"/>
                <a:gd name="connsiteX43" fmla="*/ 233925 w 449650"/>
                <a:gd name="connsiteY43" fmla="*/ 291057 h 599144"/>
                <a:gd name="connsiteX44" fmla="*/ 296214 w 449650"/>
                <a:gd name="connsiteY44" fmla="*/ 353346 h 599144"/>
                <a:gd name="connsiteX45" fmla="*/ 296214 w 449650"/>
                <a:gd name="connsiteY45" fmla="*/ 370962 h 599144"/>
                <a:gd name="connsiteX46" fmla="*/ 287405 w 449650"/>
                <a:gd name="connsiteY46" fmla="*/ 374612 h 599144"/>
                <a:gd name="connsiteX47" fmla="*/ 278597 w 449650"/>
                <a:gd name="connsiteY47" fmla="*/ 370962 h 599144"/>
                <a:gd name="connsiteX48" fmla="*/ 225117 w 449650"/>
                <a:gd name="connsiteY48" fmla="*/ 317480 h 599144"/>
                <a:gd name="connsiteX49" fmla="*/ 171636 w 449650"/>
                <a:gd name="connsiteY49" fmla="*/ 370962 h 599144"/>
                <a:gd name="connsiteX50" fmla="*/ 374612 w 449650"/>
                <a:gd name="connsiteY50" fmla="*/ 511648 h 599144"/>
                <a:gd name="connsiteX51" fmla="*/ 362153 w 449650"/>
                <a:gd name="connsiteY51" fmla="*/ 524106 h 599144"/>
                <a:gd name="connsiteX52" fmla="*/ 262491 w 449650"/>
                <a:gd name="connsiteY52" fmla="*/ 524106 h 599144"/>
                <a:gd name="connsiteX53" fmla="*/ 250033 w 449650"/>
                <a:gd name="connsiteY53" fmla="*/ 511648 h 599144"/>
                <a:gd name="connsiteX54" fmla="*/ 250033 w 449650"/>
                <a:gd name="connsiteY54" fmla="*/ 411985 h 599144"/>
                <a:gd name="connsiteX55" fmla="*/ 262491 w 449650"/>
                <a:gd name="connsiteY55" fmla="*/ 399527 h 599144"/>
                <a:gd name="connsiteX56" fmla="*/ 362153 w 449650"/>
                <a:gd name="connsiteY56" fmla="*/ 399527 h 599144"/>
                <a:gd name="connsiteX57" fmla="*/ 374612 w 449650"/>
                <a:gd name="connsiteY57" fmla="*/ 411985 h 599144"/>
                <a:gd name="connsiteX58" fmla="*/ 374612 w 449650"/>
                <a:gd name="connsiteY58" fmla="*/ 511648 h 599144"/>
                <a:gd name="connsiteX59" fmla="*/ 349696 w 449650"/>
                <a:gd name="connsiteY59" fmla="*/ 125455 h 599144"/>
                <a:gd name="connsiteX60" fmla="*/ 324781 w 449650"/>
                <a:gd name="connsiteY60" fmla="*/ 100540 h 599144"/>
                <a:gd name="connsiteX61" fmla="*/ 324781 w 449650"/>
                <a:gd name="connsiteY61" fmla="*/ 43408 h 599144"/>
                <a:gd name="connsiteX62" fmla="*/ 406828 w 449650"/>
                <a:gd name="connsiteY62" fmla="*/ 125455 h 599144"/>
                <a:gd name="connsiteX63" fmla="*/ 349696 w 449650"/>
                <a:gd name="connsiteY63" fmla="*/ 125455 h 59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49650" h="599144">
                  <a:moveTo>
                    <a:pt x="445694" y="129089"/>
                  </a:moveTo>
                  <a:lnTo>
                    <a:pt x="321145" y="4541"/>
                  </a:lnTo>
                  <a:cubicBezTo>
                    <a:pt x="318890" y="2279"/>
                    <a:pt x="315773" y="876"/>
                    <a:pt x="312323" y="876"/>
                  </a:cubicBezTo>
                  <a:lnTo>
                    <a:pt x="50708" y="876"/>
                  </a:lnTo>
                  <a:cubicBezTo>
                    <a:pt x="23237" y="876"/>
                    <a:pt x="876" y="23224"/>
                    <a:pt x="876" y="50708"/>
                  </a:cubicBezTo>
                  <a:lnTo>
                    <a:pt x="876" y="549022"/>
                  </a:lnTo>
                  <a:cubicBezTo>
                    <a:pt x="876" y="576505"/>
                    <a:pt x="23237" y="598853"/>
                    <a:pt x="50708" y="598853"/>
                  </a:cubicBezTo>
                  <a:lnTo>
                    <a:pt x="399528" y="598853"/>
                  </a:lnTo>
                  <a:cubicBezTo>
                    <a:pt x="426998" y="598853"/>
                    <a:pt x="449359" y="576505"/>
                    <a:pt x="449359" y="549021"/>
                  </a:cubicBezTo>
                  <a:lnTo>
                    <a:pt x="449359" y="137912"/>
                  </a:lnTo>
                  <a:cubicBezTo>
                    <a:pt x="449359" y="134462"/>
                    <a:pt x="447956" y="131345"/>
                    <a:pt x="445694" y="129089"/>
                  </a:cubicBezTo>
                  <a:close/>
                  <a:moveTo>
                    <a:pt x="225117" y="200202"/>
                  </a:moveTo>
                  <a:cubicBezTo>
                    <a:pt x="204508" y="200202"/>
                    <a:pt x="187744" y="183438"/>
                    <a:pt x="187744" y="162828"/>
                  </a:cubicBezTo>
                  <a:cubicBezTo>
                    <a:pt x="187744" y="146608"/>
                    <a:pt x="198190" y="132910"/>
                    <a:pt x="212659" y="127750"/>
                  </a:cubicBezTo>
                  <a:lnTo>
                    <a:pt x="212659" y="125455"/>
                  </a:lnTo>
                  <a:cubicBezTo>
                    <a:pt x="212659" y="118569"/>
                    <a:pt x="218231" y="112997"/>
                    <a:pt x="225117" y="112997"/>
                  </a:cubicBezTo>
                  <a:cubicBezTo>
                    <a:pt x="232003" y="112997"/>
                    <a:pt x="237576" y="118569"/>
                    <a:pt x="237576" y="125455"/>
                  </a:cubicBezTo>
                  <a:lnTo>
                    <a:pt x="250034" y="125455"/>
                  </a:lnTo>
                  <a:cubicBezTo>
                    <a:pt x="256920" y="125455"/>
                    <a:pt x="262492" y="131027"/>
                    <a:pt x="262492" y="137913"/>
                  </a:cubicBezTo>
                  <a:cubicBezTo>
                    <a:pt x="262492" y="144799"/>
                    <a:pt x="256920" y="150371"/>
                    <a:pt x="250034" y="150371"/>
                  </a:cubicBezTo>
                  <a:lnTo>
                    <a:pt x="225117" y="150371"/>
                  </a:lnTo>
                  <a:cubicBezTo>
                    <a:pt x="218244" y="150371"/>
                    <a:pt x="212659" y="155955"/>
                    <a:pt x="212659" y="162830"/>
                  </a:cubicBezTo>
                  <a:cubicBezTo>
                    <a:pt x="212659" y="169703"/>
                    <a:pt x="218243" y="175288"/>
                    <a:pt x="225117" y="175288"/>
                  </a:cubicBezTo>
                  <a:cubicBezTo>
                    <a:pt x="245727" y="175288"/>
                    <a:pt x="262491" y="192052"/>
                    <a:pt x="262491" y="212661"/>
                  </a:cubicBezTo>
                  <a:cubicBezTo>
                    <a:pt x="262491" y="228882"/>
                    <a:pt x="252045" y="242580"/>
                    <a:pt x="237576" y="247740"/>
                  </a:cubicBezTo>
                  <a:lnTo>
                    <a:pt x="237576" y="250035"/>
                  </a:lnTo>
                  <a:cubicBezTo>
                    <a:pt x="237576" y="256921"/>
                    <a:pt x="232003" y="262493"/>
                    <a:pt x="225117" y="262493"/>
                  </a:cubicBezTo>
                  <a:cubicBezTo>
                    <a:pt x="218231" y="262493"/>
                    <a:pt x="212659" y="256921"/>
                    <a:pt x="212659" y="250035"/>
                  </a:cubicBezTo>
                  <a:lnTo>
                    <a:pt x="200201" y="250035"/>
                  </a:lnTo>
                  <a:cubicBezTo>
                    <a:pt x="193315" y="250035"/>
                    <a:pt x="187743" y="244463"/>
                    <a:pt x="187743" y="237577"/>
                  </a:cubicBezTo>
                  <a:cubicBezTo>
                    <a:pt x="187743" y="230691"/>
                    <a:pt x="193315" y="225119"/>
                    <a:pt x="200201" y="225119"/>
                  </a:cubicBezTo>
                  <a:lnTo>
                    <a:pt x="225117" y="225119"/>
                  </a:lnTo>
                  <a:cubicBezTo>
                    <a:pt x="231991" y="225119"/>
                    <a:pt x="237576" y="219535"/>
                    <a:pt x="237576" y="212660"/>
                  </a:cubicBezTo>
                  <a:cubicBezTo>
                    <a:pt x="237576" y="205786"/>
                    <a:pt x="231991" y="200202"/>
                    <a:pt x="225117" y="200202"/>
                  </a:cubicBezTo>
                  <a:close/>
                  <a:moveTo>
                    <a:pt x="137912" y="524106"/>
                  </a:moveTo>
                  <a:cubicBezTo>
                    <a:pt x="103568" y="524106"/>
                    <a:pt x="75623" y="496161"/>
                    <a:pt x="75623" y="461817"/>
                  </a:cubicBezTo>
                  <a:cubicBezTo>
                    <a:pt x="75623" y="427473"/>
                    <a:pt x="103568" y="399528"/>
                    <a:pt x="137912" y="399528"/>
                  </a:cubicBezTo>
                  <a:cubicBezTo>
                    <a:pt x="172256" y="399528"/>
                    <a:pt x="200201" y="427473"/>
                    <a:pt x="200201" y="461817"/>
                  </a:cubicBezTo>
                  <a:cubicBezTo>
                    <a:pt x="200201" y="496161"/>
                    <a:pt x="172257" y="524106"/>
                    <a:pt x="137912" y="524106"/>
                  </a:cubicBezTo>
                  <a:close/>
                  <a:moveTo>
                    <a:pt x="171636" y="370962"/>
                  </a:moveTo>
                  <a:cubicBezTo>
                    <a:pt x="166769" y="375829"/>
                    <a:pt x="158886" y="375829"/>
                    <a:pt x="154020" y="370962"/>
                  </a:cubicBezTo>
                  <a:cubicBezTo>
                    <a:pt x="149154" y="366095"/>
                    <a:pt x="149153" y="358212"/>
                    <a:pt x="154020" y="353346"/>
                  </a:cubicBezTo>
                  <a:lnTo>
                    <a:pt x="216309" y="291057"/>
                  </a:lnTo>
                  <a:cubicBezTo>
                    <a:pt x="221176" y="286190"/>
                    <a:pt x="229059" y="286190"/>
                    <a:pt x="233925" y="291057"/>
                  </a:cubicBezTo>
                  <a:lnTo>
                    <a:pt x="296214" y="353346"/>
                  </a:lnTo>
                  <a:cubicBezTo>
                    <a:pt x="301080" y="358213"/>
                    <a:pt x="301080" y="366096"/>
                    <a:pt x="296214" y="370962"/>
                  </a:cubicBezTo>
                  <a:cubicBezTo>
                    <a:pt x="293781" y="373395"/>
                    <a:pt x="290592" y="374612"/>
                    <a:pt x="287405" y="374612"/>
                  </a:cubicBezTo>
                  <a:cubicBezTo>
                    <a:pt x="284218" y="374612"/>
                    <a:pt x="281031" y="373395"/>
                    <a:pt x="278597" y="370962"/>
                  </a:cubicBezTo>
                  <a:lnTo>
                    <a:pt x="225117" y="317480"/>
                  </a:lnTo>
                  <a:lnTo>
                    <a:pt x="171636" y="370962"/>
                  </a:lnTo>
                  <a:close/>
                  <a:moveTo>
                    <a:pt x="374612" y="511648"/>
                  </a:moveTo>
                  <a:cubicBezTo>
                    <a:pt x="374612" y="518534"/>
                    <a:pt x="369039" y="524106"/>
                    <a:pt x="362153" y="524106"/>
                  </a:cubicBezTo>
                  <a:lnTo>
                    <a:pt x="262491" y="524106"/>
                  </a:lnTo>
                  <a:cubicBezTo>
                    <a:pt x="255605" y="524106"/>
                    <a:pt x="250033" y="518534"/>
                    <a:pt x="250033" y="511648"/>
                  </a:cubicBezTo>
                  <a:lnTo>
                    <a:pt x="250033" y="411985"/>
                  </a:lnTo>
                  <a:cubicBezTo>
                    <a:pt x="250033" y="405099"/>
                    <a:pt x="255605" y="399527"/>
                    <a:pt x="262491" y="399527"/>
                  </a:cubicBezTo>
                  <a:lnTo>
                    <a:pt x="362153" y="399527"/>
                  </a:lnTo>
                  <a:cubicBezTo>
                    <a:pt x="369039" y="399527"/>
                    <a:pt x="374612" y="405099"/>
                    <a:pt x="374612" y="411985"/>
                  </a:cubicBezTo>
                  <a:lnTo>
                    <a:pt x="374612" y="511648"/>
                  </a:lnTo>
                  <a:close/>
                  <a:moveTo>
                    <a:pt x="349696" y="125455"/>
                  </a:moveTo>
                  <a:cubicBezTo>
                    <a:pt x="335949" y="125455"/>
                    <a:pt x="324781" y="114274"/>
                    <a:pt x="324781" y="100540"/>
                  </a:cubicBezTo>
                  <a:lnTo>
                    <a:pt x="324781" y="43408"/>
                  </a:lnTo>
                  <a:lnTo>
                    <a:pt x="406828" y="125455"/>
                  </a:lnTo>
                  <a:lnTo>
                    <a:pt x="349696" y="1254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52" name="Gráfico 22">
            <a:extLst>
              <a:ext uri="{FF2B5EF4-FFF2-40B4-BE49-F238E27FC236}">
                <a16:creationId xmlns:a16="http://schemas.microsoft.com/office/drawing/2014/main" id="{695B18BE-B34F-C449-BB6F-3A5C75B0C562}"/>
              </a:ext>
            </a:extLst>
          </p:cNvPr>
          <p:cNvGrpSpPr/>
          <p:nvPr/>
        </p:nvGrpSpPr>
        <p:grpSpPr>
          <a:xfrm>
            <a:off x="5042225" y="4836392"/>
            <a:ext cx="142281" cy="140743"/>
            <a:chOff x="8610000" y="1514163"/>
            <a:chExt cx="597977" cy="597977"/>
          </a:xfrm>
          <a:solidFill>
            <a:schemeClr val="bg1"/>
          </a:solidFill>
        </p:grpSpPr>
        <p:sp>
          <p:nvSpPr>
            <p:cNvPr id="53" name="Forma libre 340">
              <a:extLst>
                <a:ext uri="{FF2B5EF4-FFF2-40B4-BE49-F238E27FC236}">
                  <a16:creationId xmlns:a16="http://schemas.microsoft.com/office/drawing/2014/main" id="{F42B99E4-FF65-4544-91D5-D2CE2CA698B6}"/>
                </a:ext>
              </a:extLst>
            </p:cNvPr>
            <p:cNvSpPr/>
            <p:nvPr/>
          </p:nvSpPr>
          <p:spPr>
            <a:xfrm>
              <a:off x="8840245" y="1513207"/>
              <a:ext cx="137700" cy="137700"/>
            </a:xfrm>
            <a:custGeom>
              <a:avLst/>
              <a:gdLst>
                <a:gd name="connsiteX0" fmla="*/ 136956 w 137700"/>
                <a:gd name="connsiteY0" fmla="*/ 68956 h 137700"/>
                <a:gd name="connsiteX1" fmla="*/ 68956 w 137700"/>
                <a:gd name="connsiteY1" fmla="*/ 136956 h 137700"/>
                <a:gd name="connsiteX2" fmla="*/ 956 w 137700"/>
                <a:gd name="connsiteY2" fmla="*/ 68956 h 137700"/>
                <a:gd name="connsiteX3" fmla="*/ 68956 w 137700"/>
                <a:gd name="connsiteY3" fmla="*/ 956 h 137700"/>
                <a:gd name="connsiteX4" fmla="*/ 136956 w 137700"/>
                <a:gd name="connsiteY4" fmla="*/ 68956 h 13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700" h="137700">
                  <a:moveTo>
                    <a:pt x="136956" y="68956"/>
                  </a:moveTo>
                  <a:cubicBezTo>
                    <a:pt x="136956" y="106511"/>
                    <a:pt x="106511" y="136956"/>
                    <a:pt x="68956" y="136956"/>
                  </a:cubicBezTo>
                  <a:cubicBezTo>
                    <a:pt x="31401" y="136956"/>
                    <a:pt x="956" y="106511"/>
                    <a:pt x="956" y="68956"/>
                  </a:cubicBezTo>
                  <a:cubicBezTo>
                    <a:pt x="956" y="31401"/>
                    <a:pt x="31401" y="956"/>
                    <a:pt x="68956" y="956"/>
                  </a:cubicBezTo>
                  <a:cubicBezTo>
                    <a:pt x="106511" y="956"/>
                    <a:pt x="136956" y="31401"/>
                    <a:pt x="136956" y="68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4" name="Forma libre 341">
              <a:extLst>
                <a:ext uri="{FF2B5EF4-FFF2-40B4-BE49-F238E27FC236}">
                  <a16:creationId xmlns:a16="http://schemas.microsoft.com/office/drawing/2014/main" id="{E45B0D68-37FC-034A-86E3-2459B3BAF25E}"/>
                </a:ext>
              </a:extLst>
            </p:cNvPr>
            <p:cNvSpPr/>
            <p:nvPr/>
          </p:nvSpPr>
          <p:spPr>
            <a:xfrm>
              <a:off x="8785845" y="1662807"/>
              <a:ext cx="246076" cy="123675"/>
            </a:xfrm>
            <a:custGeom>
              <a:avLst/>
              <a:gdLst>
                <a:gd name="connsiteX0" fmla="*/ 30095 w 246075"/>
                <a:gd name="connsiteY0" fmla="*/ 123357 h 123675"/>
                <a:gd name="connsiteX1" fmla="*/ 216618 w 246075"/>
                <a:gd name="connsiteY1" fmla="*/ 123357 h 123675"/>
                <a:gd name="connsiteX2" fmla="*/ 245757 w 246075"/>
                <a:gd name="connsiteY2" fmla="*/ 91906 h 123675"/>
                <a:gd name="connsiteX3" fmla="*/ 245757 w 246075"/>
                <a:gd name="connsiteY3" fmla="*/ 83194 h 123675"/>
                <a:gd name="connsiteX4" fmla="*/ 216378 w 246075"/>
                <a:gd name="connsiteY4" fmla="*/ 29019 h 123675"/>
                <a:gd name="connsiteX5" fmla="*/ 123357 w 246075"/>
                <a:gd name="connsiteY5" fmla="*/ 956 h 123675"/>
                <a:gd name="connsiteX6" fmla="*/ 30335 w 246075"/>
                <a:gd name="connsiteY6" fmla="*/ 29019 h 123675"/>
                <a:gd name="connsiteX7" fmla="*/ 956 w 246075"/>
                <a:gd name="connsiteY7" fmla="*/ 83194 h 123675"/>
                <a:gd name="connsiteX8" fmla="*/ 956 w 246075"/>
                <a:gd name="connsiteY8" fmla="*/ 91906 h 123675"/>
                <a:gd name="connsiteX9" fmla="*/ 30095 w 246075"/>
                <a:gd name="connsiteY9" fmla="*/ 123357 h 12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75" h="123675">
                  <a:moveTo>
                    <a:pt x="30095" y="123357"/>
                  </a:moveTo>
                  <a:lnTo>
                    <a:pt x="216618" y="123357"/>
                  </a:lnTo>
                  <a:cubicBezTo>
                    <a:pt x="232688" y="123357"/>
                    <a:pt x="245757" y="109251"/>
                    <a:pt x="245757" y="91906"/>
                  </a:cubicBezTo>
                  <a:lnTo>
                    <a:pt x="245757" y="83194"/>
                  </a:lnTo>
                  <a:cubicBezTo>
                    <a:pt x="245757" y="60470"/>
                    <a:pt x="234508" y="39711"/>
                    <a:pt x="216378" y="29019"/>
                  </a:cubicBezTo>
                  <a:cubicBezTo>
                    <a:pt x="194664" y="16215"/>
                    <a:pt x="160903" y="956"/>
                    <a:pt x="123357" y="956"/>
                  </a:cubicBezTo>
                  <a:cubicBezTo>
                    <a:pt x="85810" y="956"/>
                    <a:pt x="52049" y="16217"/>
                    <a:pt x="30335" y="29019"/>
                  </a:cubicBezTo>
                  <a:cubicBezTo>
                    <a:pt x="12206" y="39710"/>
                    <a:pt x="956" y="60470"/>
                    <a:pt x="956" y="83194"/>
                  </a:cubicBezTo>
                  <a:lnTo>
                    <a:pt x="956" y="91906"/>
                  </a:lnTo>
                  <a:cubicBezTo>
                    <a:pt x="956" y="109253"/>
                    <a:pt x="14025" y="123357"/>
                    <a:pt x="30095" y="1233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5" name="Forma libre 342">
              <a:extLst>
                <a:ext uri="{FF2B5EF4-FFF2-40B4-BE49-F238E27FC236}">
                  <a16:creationId xmlns:a16="http://schemas.microsoft.com/office/drawing/2014/main" id="{E72B382C-5C06-9D46-9D29-B56954613998}"/>
                </a:ext>
              </a:extLst>
            </p:cNvPr>
            <p:cNvSpPr/>
            <p:nvPr/>
          </p:nvSpPr>
          <p:spPr>
            <a:xfrm>
              <a:off x="8663444" y="1839608"/>
              <a:ext cx="137700" cy="137700"/>
            </a:xfrm>
            <a:custGeom>
              <a:avLst/>
              <a:gdLst>
                <a:gd name="connsiteX0" fmla="*/ 136956 w 137700"/>
                <a:gd name="connsiteY0" fmla="*/ 68956 h 137700"/>
                <a:gd name="connsiteX1" fmla="*/ 68956 w 137700"/>
                <a:gd name="connsiteY1" fmla="*/ 136956 h 137700"/>
                <a:gd name="connsiteX2" fmla="*/ 956 w 137700"/>
                <a:gd name="connsiteY2" fmla="*/ 68956 h 137700"/>
                <a:gd name="connsiteX3" fmla="*/ 68956 w 137700"/>
                <a:gd name="connsiteY3" fmla="*/ 956 h 137700"/>
                <a:gd name="connsiteX4" fmla="*/ 136956 w 137700"/>
                <a:gd name="connsiteY4" fmla="*/ 68956 h 13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700" h="137700">
                  <a:moveTo>
                    <a:pt x="136956" y="68956"/>
                  </a:moveTo>
                  <a:cubicBezTo>
                    <a:pt x="136956" y="106511"/>
                    <a:pt x="106511" y="136956"/>
                    <a:pt x="68956" y="136956"/>
                  </a:cubicBezTo>
                  <a:cubicBezTo>
                    <a:pt x="31401" y="136956"/>
                    <a:pt x="956" y="106511"/>
                    <a:pt x="956" y="68956"/>
                  </a:cubicBezTo>
                  <a:cubicBezTo>
                    <a:pt x="956" y="31401"/>
                    <a:pt x="31401" y="956"/>
                    <a:pt x="68956" y="956"/>
                  </a:cubicBezTo>
                  <a:cubicBezTo>
                    <a:pt x="106511" y="956"/>
                    <a:pt x="136956" y="31401"/>
                    <a:pt x="136956" y="68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6" name="Forma libre 343">
              <a:extLst>
                <a:ext uri="{FF2B5EF4-FFF2-40B4-BE49-F238E27FC236}">
                  <a16:creationId xmlns:a16="http://schemas.microsoft.com/office/drawing/2014/main" id="{69E0A4A2-D988-2D4A-8E70-61480D29C7DD}"/>
                </a:ext>
              </a:extLst>
            </p:cNvPr>
            <p:cNvSpPr/>
            <p:nvPr/>
          </p:nvSpPr>
          <p:spPr>
            <a:xfrm>
              <a:off x="8609044" y="1989209"/>
              <a:ext cx="246076" cy="123675"/>
            </a:xfrm>
            <a:custGeom>
              <a:avLst/>
              <a:gdLst>
                <a:gd name="connsiteX0" fmla="*/ 216378 w 246075"/>
                <a:gd name="connsiteY0" fmla="*/ 29019 h 123675"/>
                <a:gd name="connsiteX1" fmla="*/ 123357 w 246075"/>
                <a:gd name="connsiteY1" fmla="*/ 956 h 123675"/>
                <a:gd name="connsiteX2" fmla="*/ 30335 w 246075"/>
                <a:gd name="connsiteY2" fmla="*/ 29019 h 123675"/>
                <a:gd name="connsiteX3" fmla="*/ 956 w 246075"/>
                <a:gd name="connsiteY3" fmla="*/ 83193 h 123675"/>
                <a:gd name="connsiteX4" fmla="*/ 956 w 246075"/>
                <a:gd name="connsiteY4" fmla="*/ 91905 h 123675"/>
                <a:gd name="connsiteX5" fmla="*/ 30095 w 246075"/>
                <a:gd name="connsiteY5" fmla="*/ 123355 h 123675"/>
                <a:gd name="connsiteX6" fmla="*/ 216618 w 246075"/>
                <a:gd name="connsiteY6" fmla="*/ 123355 h 123675"/>
                <a:gd name="connsiteX7" fmla="*/ 245757 w 246075"/>
                <a:gd name="connsiteY7" fmla="*/ 91905 h 123675"/>
                <a:gd name="connsiteX8" fmla="*/ 245757 w 246075"/>
                <a:gd name="connsiteY8" fmla="*/ 83193 h 123675"/>
                <a:gd name="connsiteX9" fmla="*/ 216378 w 246075"/>
                <a:gd name="connsiteY9" fmla="*/ 29019 h 12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75" h="123675">
                  <a:moveTo>
                    <a:pt x="216378" y="29019"/>
                  </a:moveTo>
                  <a:cubicBezTo>
                    <a:pt x="194664" y="16215"/>
                    <a:pt x="160903" y="956"/>
                    <a:pt x="123357" y="956"/>
                  </a:cubicBezTo>
                  <a:cubicBezTo>
                    <a:pt x="85810" y="956"/>
                    <a:pt x="52050" y="16217"/>
                    <a:pt x="30335" y="29019"/>
                  </a:cubicBezTo>
                  <a:cubicBezTo>
                    <a:pt x="12206" y="39710"/>
                    <a:pt x="956" y="60468"/>
                    <a:pt x="956" y="83193"/>
                  </a:cubicBezTo>
                  <a:lnTo>
                    <a:pt x="956" y="91905"/>
                  </a:lnTo>
                  <a:cubicBezTo>
                    <a:pt x="956" y="109250"/>
                    <a:pt x="14025" y="123355"/>
                    <a:pt x="30095" y="123355"/>
                  </a:cubicBezTo>
                  <a:lnTo>
                    <a:pt x="216618" y="123355"/>
                  </a:lnTo>
                  <a:cubicBezTo>
                    <a:pt x="232688" y="123355"/>
                    <a:pt x="245757" y="109250"/>
                    <a:pt x="245757" y="91905"/>
                  </a:cubicBezTo>
                  <a:lnTo>
                    <a:pt x="245757" y="83193"/>
                  </a:lnTo>
                  <a:cubicBezTo>
                    <a:pt x="245757" y="60468"/>
                    <a:pt x="234508" y="39710"/>
                    <a:pt x="216378" y="290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7" name="Forma libre 344">
              <a:extLst>
                <a:ext uri="{FF2B5EF4-FFF2-40B4-BE49-F238E27FC236}">
                  <a16:creationId xmlns:a16="http://schemas.microsoft.com/office/drawing/2014/main" id="{7CCA09DD-EEEC-C649-95FA-536ACC85E62F}"/>
                </a:ext>
              </a:extLst>
            </p:cNvPr>
            <p:cNvSpPr/>
            <p:nvPr/>
          </p:nvSpPr>
          <p:spPr>
            <a:xfrm>
              <a:off x="9017045" y="1839608"/>
              <a:ext cx="137700" cy="137700"/>
            </a:xfrm>
            <a:custGeom>
              <a:avLst/>
              <a:gdLst>
                <a:gd name="connsiteX0" fmla="*/ 136956 w 137700"/>
                <a:gd name="connsiteY0" fmla="*/ 68956 h 137700"/>
                <a:gd name="connsiteX1" fmla="*/ 68956 w 137700"/>
                <a:gd name="connsiteY1" fmla="*/ 136956 h 137700"/>
                <a:gd name="connsiteX2" fmla="*/ 956 w 137700"/>
                <a:gd name="connsiteY2" fmla="*/ 68956 h 137700"/>
                <a:gd name="connsiteX3" fmla="*/ 68956 w 137700"/>
                <a:gd name="connsiteY3" fmla="*/ 956 h 137700"/>
                <a:gd name="connsiteX4" fmla="*/ 136956 w 137700"/>
                <a:gd name="connsiteY4" fmla="*/ 68956 h 13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700" h="137700">
                  <a:moveTo>
                    <a:pt x="136956" y="68956"/>
                  </a:moveTo>
                  <a:cubicBezTo>
                    <a:pt x="136956" y="106511"/>
                    <a:pt x="106511" y="136956"/>
                    <a:pt x="68956" y="136956"/>
                  </a:cubicBezTo>
                  <a:cubicBezTo>
                    <a:pt x="31401" y="136956"/>
                    <a:pt x="956" y="106511"/>
                    <a:pt x="956" y="68956"/>
                  </a:cubicBezTo>
                  <a:cubicBezTo>
                    <a:pt x="956" y="31401"/>
                    <a:pt x="31401" y="956"/>
                    <a:pt x="68956" y="956"/>
                  </a:cubicBezTo>
                  <a:cubicBezTo>
                    <a:pt x="106511" y="956"/>
                    <a:pt x="136956" y="31401"/>
                    <a:pt x="136956" y="68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8" name="Forma libre 345">
              <a:extLst>
                <a:ext uri="{FF2B5EF4-FFF2-40B4-BE49-F238E27FC236}">
                  <a16:creationId xmlns:a16="http://schemas.microsoft.com/office/drawing/2014/main" id="{83CD4BB8-D6C8-4342-9513-6BD318C1646D}"/>
                </a:ext>
              </a:extLst>
            </p:cNvPr>
            <p:cNvSpPr/>
            <p:nvPr/>
          </p:nvSpPr>
          <p:spPr>
            <a:xfrm>
              <a:off x="8962646" y="1989209"/>
              <a:ext cx="246076" cy="123675"/>
            </a:xfrm>
            <a:custGeom>
              <a:avLst/>
              <a:gdLst>
                <a:gd name="connsiteX0" fmla="*/ 216378 w 246075"/>
                <a:gd name="connsiteY0" fmla="*/ 29019 h 123675"/>
                <a:gd name="connsiteX1" fmla="*/ 123357 w 246075"/>
                <a:gd name="connsiteY1" fmla="*/ 956 h 123675"/>
                <a:gd name="connsiteX2" fmla="*/ 30335 w 246075"/>
                <a:gd name="connsiteY2" fmla="*/ 29019 h 123675"/>
                <a:gd name="connsiteX3" fmla="*/ 956 w 246075"/>
                <a:gd name="connsiteY3" fmla="*/ 83194 h 123675"/>
                <a:gd name="connsiteX4" fmla="*/ 956 w 246075"/>
                <a:gd name="connsiteY4" fmla="*/ 91906 h 123675"/>
                <a:gd name="connsiteX5" fmla="*/ 30095 w 246075"/>
                <a:gd name="connsiteY5" fmla="*/ 123357 h 123675"/>
                <a:gd name="connsiteX6" fmla="*/ 216618 w 246075"/>
                <a:gd name="connsiteY6" fmla="*/ 123357 h 123675"/>
                <a:gd name="connsiteX7" fmla="*/ 245757 w 246075"/>
                <a:gd name="connsiteY7" fmla="*/ 91906 h 123675"/>
                <a:gd name="connsiteX8" fmla="*/ 245757 w 246075"/>
                <a:gd name="connsiteY8" fmla="*/ 83194 h 123675"/>
                <a:gd name="connsiteX9" fmla="*/ 216378 w 246075"/>
                <a:gd name="connsiteY9" fmla="*/ 29019 h 12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75" h="123675">
                  <a:moveTo>
                    <a:pt x="216378" y="29019"/>
                  </a:moveTo>
                  <a:cubicBezTo>
                    <a:pt x="194664" y="16215"/>
                    <a:pt x="160903" y="956"/>
                    <a:pt x="123357" y="956"/>
                  </a:cubicBezTo>
                  <a:cubicBezTo>
                    <a:pt x="85810" y="956"/>
                    <a:pt x="52049" y="16217"/>
                    <a:pt x="30335" y="29019"/>
                  </a:cubicBezTo>
                  <a:cubicBezTo>
                    <a:pt x="12206" y="39710"/>
                    <a:pt x="956" y="60470"/>
                    <a:pt x="956" y="83194"/>
                  </a:cubicBezTo>
                  <a:lnTo>
                    <a:pt x="956" y="91906"/>
                  </a:lnTo>
                  <a:cubicBezTo>
                    <a:pt x="956" y="109251"/>
                    <a:pt x="14025" y="123357"/>
                    <a:pt x="30095" y="123357"/>
                  </a:cubicBezTo>
                  <a:lnTo>
                    <a:pt x="216618" y="123357"/>
                  </a:lnTo>
                  <a:cubicBezTo>
                    <a:pt x="232688" y="123357"/>
                    <a:pt x="245757" y="109251"/>
                    <a:pt x="245757" y="91906"/>
                  </a:cubicBezTo>
                  <a:lnTo>
                    <a:pt x="245757" y="83194"/>
                  </a:lnTo>
                  <a:cubicBezTo>
                    <a:pt x="245756" y="60468"/>
                    <a:pt x="234506" y="39710"/>
                    <a:pt x="216378" y="290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9" name="Forma libre 346">
              <a:extLst>
                <a:ext uri="{FF2B5EF4-FFF2-40B4-BE49-F238E27FC236}">
                  <a16:creationId xmlns:a16="http://schemas.microsoft.com/office/drawing/2014/main" id="{CC4F2065-A325-2A42-9E2A-C727551040B4}"/>
                </a:ext>
              </a:extLst>
            </p:cNvPr>
            <p:cNvSpPr/>
            <p:nvPr/>
          </p:nvSpPr>
          <p:spPr>
            <a:xfrm>
              <a:off x="8826643" y="1812408"/>
              <a:ext cx="164476" cy="164476"/>
            </a:xfrm>
            <a:custGeom>
              <a:avLst/>
              <a:gdLst>
                <a:gd name="connsiteX0" fmla="*/ 150545 w 164475"/>
                <a:gd name="connsiteY0" fmla="*/ 164157 h 164475"/>
                <a:gd name="connsiteX1" fmla="*/ 161184 w 164475"/>
                <a:gd name="connsiteY1" fmla="*/ 159057 h 164475"/>
                <a:gd name="connsiteX2" fmla="*/ 159058 w 164475"/>
                <a:gd name="connsiteY2" fmla="*/ 139932 h 164475"/>
                <a:gd name="connsiteX3" fmla="*/ 96158 w 164475"/>
                <a:gd name="connsiteY3" fmla="*/ 89612 h 164475"/>
                <a:gd name="connsiteX4" fmla="*/ 96158 w 164475"/>
                <a:gd name="connsiteY4" fmla="*/ 14557 h 164475"/>
                <a:gd name="connsiteX5" fmla="*/ 82558 w 164475"/>
                <a:gd name="connsiteY5" fmla="*/ 956 h 164475"/>
                <a:gd name="connsiteX6" fmla="*/ 68957 w 164475"/>
                <a:gd name="connsiteY6" fmla="*/ 14555 h 164475"/>
                <a:gd name="connsiteX7" fmla="*/ 68957 w 164475"/>
                <a:gd name="connsiteY7" fmla="*/ 89621 h 164475"/>
                <a:gd name="connsiteX8" fmla="*/ 6058 w 164475"/>
                <a:gd name="connsiteY8" fmla="*/ 139930 h 164475"/>
                <a:gd name="connsiteX9" fmla="*/ 3932 w 164475"/>
                <a:gd name="connsiteY9" fmla="*/ 159055 h 164475"/>
                <a:gd name="connsiteX10" fmla="*/ 14571 w 164475"/>
                <a:gd name="connsiteY10" fmla="*/ 164156 h 164475"/>
                <a:gd name="connsiteX11" fmla="*/ 23057 w 164475"/>
                <a:gd name="connsiteY11" fmla="*/ 161181 h 164475"/>
                <a:gd name="connsiteX12" fmla="*/ 82558 w 164475"/>
                <a:gd name="connsiteY12" fmla="*/ 113581 h 164475"/>
                <a:gd name="connsiteX13" fmla="*/ 142057 w 164475"/>
                <a:gd name="connsiteY13" fmla="*/ 161181 h 164475"/>
                <a:gd name="connsiteX14" fmla="*/ 150545 w 164475"/>
                <a:gd name="connsiteY14" fmla="*/ 164157 h 16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4475" h="164475">
                  <a:moveTo>
                    <a:pt x="150545" y="164157"/>
                  </a:moveTo>
                  <a:cubicBezTo>
                    <a:pt x="154542" y="164157"/>
                    <a:pt x="158487" y="162404"/>
                    <a:pt x="161184" y="159057"/>
                  </a:cubicBezTo>
                  <a:cubicBezTo>
                    <a:pt x="165872" y="153187"/>
                    <a:pt x="164916" y="144633"/>
                    <a:pt x="159058" y="139932"/>
                  </a:cubicBezTo>
                  <a:lnTo>
                    <a:pt x="96158" y="89612"/>
                  </a:lnTo>
                  <a:lnTo>
                    <a:pt x="96158" y="14557"/>
                  </a:lnTo>
                  <a:cubicBezTo>
                    <a:pt x="96158" y="7039"/>
                    <a:pt x="90075" y="956"/>
                    <a:pt x="82558" y="956"/>
                  </a:cubicBezTo>
                  <a:cubicBezTo>
                    <a:pt x="75041" y="956"/>
                    <a:pt x="68957" y="7038"/>
                    <a:pt x="68957" y="14555"/>
                  </a:cubicBezTo>
                  <a:lnTo>
                    <a:pt x="68957" y="89621"/>
                  </a:lnTo>
                  <a:lnTo>
                    <a:pt x="6058" y="139930"/>
                  </a:lnTo>
                  <a:cubicBezTo>
                    <a:pt x="200" y="144633"/>
                    <a:pt x="-756" y="153185"/>
                    <a:pt x="3932" y="159055"/>
                  </a:cubicBezTo>
                  <a:cubicBezTo>
                    <a:pt x="6629" y="162402"/>
                    <a:pt x="10572" y="164156"/>
                    <a:pt x="14571" y="164156"/>
                  </a:cubicBezTo>
                  <a:cubicBezTo>
                    <a:pt x="17545" y="164156"/>
                    <a:pt x="20548" y="163187"/>
                    <a:pt x="23057" y="161181"/>
                  </a:cubicBezTo>
                  <a:lnTo>
                    <a:pt x="82558" y="113581"/>
                  </a:lnTo>
                  <a:lnTo>
                    <a:pt x="142057" y="161181"/>
                  </a:lnTo>
                  <a:cubicBezTo>
                    <a:pt x="144568" y="163187"/>
                    <a:pt x="147569" y="164157"/>
                    <a:pt x="150545" y="1641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60" name="Gráfico 228">
            <a:extLst>
              <a:ext uri="{FF2B5EF4-FFF2-40B4-BE49-F238E27FC236}">
                <a16:creationId xmlns:a16="http://schemas.microsoft.com/office/drawing/2014/main" id="{20CB5F46-2826-174A-858C-FE5387D72345}"/>
              </a:ext>
            </a:extLst>
          </p:cNvPr>
          <p:cNvGrpSpPr/>
          <p:nvPr/>
        </p:nvGrpSpPr>
        <p:grpSpPr>
          <a:xfrm>
            <a:off x="5302193" y="5501313"/>
            <a:ext cx="153524" cy="151865"/>
            <a:chOff x="6263991" y="5599904"/>
            <a:chExt cx="654197" cy="654197"/>
          </a:xfrm>
          <a:solidFill>
            <a:schemeClr val="bg1"/>
          </a:solidFill>
        </p:grpSpPr>
        <p:sp>
          <p:nvSpPr>
            <p:cNvPr id="61" name="Forma libre 430">
              <a:extLst>
                <a:ext uri="{FF2B5EF4-FFF2-40B4-BE49-F238E27FC236}">
                  <a16:creationId xmlns:a16="http://schemas.microsoft.com/office/drawing/2014/main" id="{E323C3A5-C3B0-5D4B-AB5A-7367FBCC30A6}"/>
                </a:ext>
              </a:extLst>
            </p:cNvPr>
            <p:cNvSpPr/>
            <p:nvPr/>
          </p:nvSpPr>
          <p:spPr>
            <a:xfrm>
              <a:off x="6262945" y="5598858"/>
              <a:ext cx="655592" cy="655592"/>
            </a:xfrm>
            <a:custGeom>
              <a:avLst/>
              <a:gdLst>
                <a:gd name="connsiteX0" fmla="*/ 655249 w 655591"/>
                <a:gd name="connsiteY0" fmla="*/ 400491 h 655591"/>
                <a:gd name="connsiteX1" fmla="*/ 654953 w 655591"/>
                <a:gd name="connsiteY1" fmla="*/ 398063 h 655591"/>
                <a:gd name="connsiteX2" fmla="*/ 570178 w 655591"/>
                <a:gd name="connsiteY2" fmla="*/ 143738 h 655591"/>
                <a:gd name="connsiteX3" fmla="*/ 591079 w 655591"/>
                <a:gd name="connsiteY3" fmla="*/ 99951 h 655591"/>
                <a:gd name="connsiteX4" fmla="*/ 540950 w 655591"/>
                <a:gd name="connsiteY4" fmla="*/ 61549 h 655591"/>
                <a:gd name="connsiteX5" fmla="*/ 387049 w 655591"/>
                <a:gd name="connsiteY5" fmla="*/ 81883 h 655591"/>
                <a:gd name="connsiteX6" fmla="*/ 387891 w 655591"/>
                <a:gd name="connsiteY6" fmla="*/ 75439 h 655591"/>
                <a:gd name="connsiteX7" fmla="*/ 328376 w 655591"/>
                <a:gd name="connsiteY7" fmla="*/ 1046 h 655591"/>
                <a:gd name="connsiteX8" fmla="*/ 268862 w 655591"/>
                <a:gd name="connsiteY8" fmla="*/ 75439 h 655591"/>
                <a:gd name="connsiteX9" fmla="*/ 276029 w 655591"/>
                <a:gd name="connsiteY9" fmla="*/ 96553 h 655591"/>
                <a:gd name="connsiteX10" fmla="*/ 98455 w 655591"/>
                <a:gd name="connsiteY10" fmla="*/ 120018 h 655591"/>
                <a:gd name="connsiteX11" fmla="*/ 60037 w 655591"/>
                <a:gd name="connsiteY11" fmla="*/ 170118 h 655591"/>
                <a:gd name="connsiteX12" fmla="*/ 86042 w 655591"/>
                <a:gd name="connsiteY12" fmla="*/ 204857 h 655591"/>
                <a:gd name="connsiteX13" fmla="*/ 1802 w 655591"/>
                <a:gd name="connsiteY13" fmla="*/ 457578 h 655591"/>
                <a:gd name="connsiteX14" fmla="*/ 1506 w 655591"/>
                <a:gd name="connsiteY14" fmla="*/ 460007 h 655591"/>
                <a:gd name="connsiteX15" fmla="*/ 1046 w 655591"/>
                <a:gd name="connsiteY15" fmla="*/ 462286 h 655591"/>
                <a:gd name="connsiteX16" fmla="*/ 1128 w 655591"/>
                <a:gd name="connsiteY16" fmla="*/ 463099 h 655591"/>
                <a:gd name="connsiteX17" fmla="*/ 1208 w 655591"/>
                <a:gd name="connsiteY17" fmla="*/ 463881 h 655591"/>
                <a:gd name="connsiteX18" fmla="*/ 105197 w 655591"/>
                <a:gd name="connsiteY18" fmla="*/ 566436 h 655591"/>
                <a:gd name="connsiteX19" fmla="*/ 209187 w 655591"/>
                <a:gd name="connsiteY19" fmla="*/ 463881 h 655591"/>
                <a:gd name="connsiteX20" fmla="*/ 209266 w 655591"/>
                <a:gd name="connsiteY20" fmla="*/ 463099 h 655591"/>
                <a:gd name="connsiteX21" fmla="*/ 209349 w 655591"/>
                <a:gd name="connsiteY21" fmla="*/ 462286 h 655591"/>
                <a:gd name="connsiteX22" fmla="*/ 208890 w 655591"/>
                <a:gd name="connsiteY22" fmla="*/ 460007 h 655591"/>
                <a:gd name="connsiteX23" fmla="*/ 208594 w 655591"/>
                <a:gd name="connsiteY23" fmla="*/ 457578 h 655591"/>
                <a:gd name="connsiteX24" fmla="*/ 124049 w 655591"/>
                <a:gd name="connsiteY24" fmla="*/ 203950 h 655591"/>
                <a:gd name="connsiteX25" fmla="*/ 141521 w 655591"/>
                <a:gd name="connsiteY25" fmla="*/ 188338 h 655591"/>
                <a:gd name="connsiteX26" fmla="*/ 280574 w 655591"/>
                <a:gd name="connsiteY26" fmla="*/ 212399 h 655591"/>
                <a:gd name="connsiteX27" fmla="*/ 292941 w 655591"/>
                <a:gd name="connsiteY27" fmla="*/ 211989 h 655591"/>
                <a:gd name="connsiteX28" fmla="*/ 256829 w 655591"/>
                <a:gd name="connsiteY28" fmla="*/ 566437 h 655591"/>
                <a:gd name="connsiteX29" fmla="*/ 239106 w 655591"/>
                <a:gd name="connsiteY29" fmla="*/ 566437 h 655591"/>
                <a:gd name="connsiteX30" fmla="*/ 179590 w 655591"/>
                <a:gd name="connsiteY30" fmla="*/ 625951 h 655591"/>
                <a:gd name="connsiteX31" fmla="*/ 179590 w 655591"/>
                <a:gd name="connsiteY31" fmla="*/ 640830 h 655591"/>
                <a:gd name="connsiteX32" fmla="*/ 194469 w 655591"/>
                <a:gd name="connsiteY32" fmla="*/ 655709 h 655591"/>
                <a:gd name="connsiteX33" fmla="*/ 462286 w 655591"/>
                <a:gd name="connsiteY33" fmla="*/ 655709 h 655591"/>
                <a:gd name="connsiteX34" fmla="*/ 477165 w 655591"/>
                <a:gd name="connsiteY34" fmla="*/ 640830 h 655591"/>
                <a:gd name="connsiteX35" fmla="*/ 477165 w 655591"/>
                <a:gd name="connsiteY35" fmla="*/ 625951 h 655591"/>
                <a:gd name="connsiteX36" fmla="*/ 417650 w 655591"/>
                <a:gd name="connsiteY36" fmla="*/ 566436 h 655591"/>
                <a:gd name="connsiteX37" fmla="*/ 399929 w 655591"/>
                <a:gd name="connsiteY37" fmla="*/ 566436 h 655591"/>
                <a:gd name="connsiteX38" fmla="*/ 363315 w 655591"/>
                <a:gd name="connsiteY38" fmla="*/ 203365 h 655591"/>
                <a:gd name="connsiteX39" fmla="*/ 517123 w 655591"/>
                <a:gd name="connsiteY39" fmla="*/ 138673 h 655591"/>
                <a:gd name="connsiteX40" fmla="*/ 531684 w 655591"/>
                <a:gd name="connsiteY40" fmla="*/ 147500 h 655591"/>
                <a:gd name="connsiteX41" fmla="*/ 448164 w 655591"/>
                <a:gd name="connsiteY41" fmla="*/ 398061 h 655591"/>
                <a:gd name="connsiteX42" fmla="*/ 447868 w 655591"/>
                <a:gd name="connsiteY42" fmla="*/ 400490 h 655591"/>
                <a:gd name="connsiteX43" fmla="*/ 447407 w 655591"/>
                <a:gd name="connsiteY43" fmla="*/ 402771 h 655591"/>
                <a:gd name="connsiteX44" fmla="*/ 447489 w 655591"/>
                <a:gd name="connsiteY44" fmla="*/ 403584 h 655591"/>
                <a:gd name="connsiteX45" fmla="*/ 447568 w 655591"/>
                <a:gd name="connsiteY45" fmla="*/ 404366 h 655591"/>
                <a:gd name="connsiteX46" fmla="*/ 551558 w 655591"/>
                <a:gd name="connsiteY46" fmla="*/ 506920 h 655591"/>
                <a:gd name="connsiteX47" fmla="*/ 655547 w 655591"/>
                <a:gd name="connsiteY47" fmla="*/ 404366 h 655591"/>
                <a:gd name="connsiteX48" fmla="*/ 655627 w 655591"/>
                <a:gd name="connsiteY48" fmla="*/ 403584 h 655591"/>
                <a:gd name="connsiteX49" fmla="*/ 655709 w 655591"/>
                <a:gd name="connsiteY49" fmla="*/ 402771 h 655591"/>
                <a:gd name="connsiteX50" fmla="*/ 655249 w 655591"/>
                <a:gd name="connsiteY50" fmla="*/ 400491 h 655591"/>
                <a:gd name="connsiteX51" fmla="*/ 173818 w 655591"/>
                <a:gd name="connsiteY51" fmla="*/ 447407 h 655591"/>
                <a:gd name="connsiteX52" fmla="*/ 36575 w 655591"/>
                <a:gd name="connsiteY52" fmla="*/ 447407 h 655591"/>
                <a:gd name="connsiteX53" fmla="*/ 105196 w 655591"/>
                <a:gd name="connsiteY53" fmla="*/ 241517 h 655591"/>
                <a:gd name="connsiteX54" fmla="*/ 173818 w 655591"/>
                <a:gd name="connsiteY54" fmla="*/ 447407 h 655591"/>
                <a:gd name="connsiteX55" fmla="*/ 482936 w 655591"/>
                <a:gd name="connsiteY55" fmla="*/ 387891 h 655591"/>
                <a:gd name="connsiteX56" fmla="*/ 551556 w 655591"/>
                <a:gd name="connsiteY56" fmla="*/ 182002 h 655591"/>
                <a:gd name="connsiteX57" fmla="*/ 620177 w 655591"/>
                <a:gd name="connsiteY57" fmla="*/ 387891 h 655591"/>
                <a:gd name="connsiteX58" fmla="*/ 482936 w 655591"/>
                <a:gd name="connsiteY58" fmla="*/ 387891 h 655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55591" h="655591">
                  <a:moveTo>
                    <a:pt x="655249" y="400491"/>
                  </a:moveTo>
                  <a:cubicBezTo>
                    <a:pt x="655123" y="399678"/>
                    <a:pt x="655219" y="398869"/>
                    <a:pt x="654953" y="398063"/>
                  </a:cubicBezTo>
                  <a:lnTo>
                    <a:pt x="570178" y="143738"/>
                  </a:lnTo>
                  <a:cubicBezTo>
                    <a:pt x="584679" y="134777"/>
                    <a:pt x="593433" y="117926"/>
                    <a:pt x="591079" y="99951"/>
                  </a:cubicBezTo>
                  <a:cubicBezTo>
                    <a:pt x="587882" y="75919"/>
                    <a:pt x="565767" y="58164"/>
                    <a:pt x="540950" y="61549"/>
                  </a:cubicBezTo>
                  <a:lnTo>
                    <a:pt x="387049" y="81883"/>
                  </a:lnTo>
                  <a:cubicBezTo>
                    <a:pt x="387445" y="79763"/>
                    <a:pt x="387891" y="77653"/>
                    <a:pt x="387891" y="75439"/>
                  </a:cubicBezTo>
                  <a:cubicBezTo>
                    <a:pt x="387891" y="53979"/>
                    <a:pt x="364179" y="1046"/>
                    <a:pt x="328376" y="1046"/>
                  </a:cubicBezTo>
                  <a:cubicBezTo>
                    <a:pt x="292574" y="1046"/>
                    <a:pt x="268862" y="53979"/>
                    <a:pt x="268862" y="75439"/>
                  </a:cubicBezTo>
                  <a:cubicBezTo>
                    <a:pt x="268862" y="83175"/>
                    <a:pt x="271596" y="90274"/>
                    <a:pt x="276029" y="96553"/>
                  </a:cubicBezTo>
                  <a:lnTo>
                    <a:pt x="98455" y="120018"/>
                  </a:lnTo>
                  <a:cubicBezTo>
                    <a:pt x="74044" y="123258"/>
                    <a:pt x="56841" y="145737"/>
                    <a:pt x="60037" y="170118"/>
                  </a:cubicBezTo>
                  <a:cubicBezTo>
                    <a:pt x="62129" y="185835"/>
                    <a:pt x="72303" y="198672"/>
                    <a:pt x="86042" y="204857"/>
                  </a:cubicBezTo>
                  <a:lnTo>
                    <a:pt x="1802" y="457578"/>
                  </a:lnTo>
                  <a:cubicBezTo>
                    <a:pt x="1536" y="458384"/>
                    <a:pt x="1632" y="459193"/>
                    <a:pt x="1506" y="460007"/>
                  </a:cubicBezTo>
                  <a:cubicBezTo>
                    <a:pt x="1382" y="460779"/>
                    <a:pt x="1046" y="461477"/>
                    <a:pt x="1046" y="462286"/>
                  </a:cubicBezTo>
                  <a:cubicBezTo>
                    <a:pt x="1046" y="462563"/>
                    <a:pt x="1126" y="462821"/>
                    <a:pt x="1128" y="463099"/>
                  </a:cubicBezTo>
                  <a:cubicBezTo>
                    <a:pt x="1145" y="463368"/>
                    <a:pt x="1179" y="463616"/>
                    <a:pt x="1208" y="463881"/>
                  </a:cubicBezTo>
                  <a:cubicBezTo>
                    <a:pt x="2085" y="520554"/>
                    <a:pt x="48321" y="566436"/>
                    <a:pt x="105197" y="566436"/>
                  </a:cubicBezTo>
                  <a:cubicBezTo>
                    <a:pt x="162073" y="566436"/>
                    <a:pt x="208309" y="520554"/>
                    <a:pt x="209187" y="463881"/>
                  </a:cubicBezTo>
                  <a:cubicBezTo>
                    <a:pt x="209216" y="463616"/>
                    <a:pt x="209251" y="463368"/>
                    <a:pt x="209266" y="463099"/>
                  </a:cubicBezTo>
                  <a:cubicBezTo>
                    <a:pt x="209268" y="462821"/>
                    <a:pt x="209349" y="462563"/>
                    <a:pt x="209349" y="462286"/>
                  </a:cubicBezTo>
                  <a:cubicBezTo>
                    <a:pt x="209349" y="461478"/>
                    <a:pt x="209012" y="460781"/>
                    <a:pt x="208890" y="460007"/>
                  </a:cubicBezTo>
                  <a:cubicBezTo>
                    <a:pt x="208764" y="459193"/>
                    <a:pt x="208860" y="458384"/>
                    <a:pt x="208594" y="457578"/>
                  </a:cubicBezTo>
                  <a:lnTo>
                    <a:pt x="124049" y="203950"/>
                  </a:lnTo>
                  <a:cubicBezTo>
                    <a:pt x="131142" y="200353"/>
                    <a:pt x="137259" y="195104"/>
                    <a:pt x="141521" y="188338"/>
                  </a:cubicBezTo>
                  <a:cubicBezTo>
                    <a:pt x="186361" y="204306"/>
                    <a:pt x="233060" y="212399"/>
                    <a:pt x="280574" y="212399"/>
                  </a:cubicBezTo>
                  <a:cubicBezTo>
                    <a:pt x="284682" y="212399"/>
                    <a:pt x="288818" y="212112"/>
                    <a:pt x="292941" y="211989"/>
                  </a:cubicBezTo>
                  <a:cubicBezTo>
                    <a:pt x="283380" y="378532"/>
                    <a:pt x="264282" y="525150"/>
                    <a:pt x="256829" y="566437"/>
                  </a:cubicBezTo>
                  <a:lnTo>
                    <a:pt x="239106" y="566437"/>
                  </a:lnTo>
                  <a:cubicBezTo>
                    <a:pt x="206297" y="566436"/>
                    <a:pt x="179590" y="593128"/>
                    <a:pt x="179590" y="625951"/>
                  </a:cubicBezTo>
                  <a:lnTo>
                    <a:pt x="179590" y="640830"/>
                  </a:lnTo>
                  <a:cubicBezTo>
                    <a:pt x="179590" y="649054"/>
                    <a:pt x="186245" y="655709"/>
                    <a:pt x="194469" y="655709"/>
                  </a:cubicBezTo>
                  <a:lnTo>
                    <a:pt x="462286" y="655709"/>
                  </a:lnTo>
                  <a:cubicBezTo>
                    <a:pt x="470510" y="655709"/>
                    <a:pt x="477165" y="649054"/>
                    <a:pt x="477165" y="640830"/>
                  </a:cubicBezTo>
                  <a:lnTo>
                    <a:pt x="477165" y="625951"/>
                  </a:lnTo>
                  <a:cubicBezTo>
                    <a:pt x="477165" y="593128"/>
                    <a:pt x="450459" y="566436"/>
                    <a:pt x="417650" y="566436"/>
                  </a:cubicBezTo>
                  <a:lnTo>
                    <a:pt x="399929" y="566436"/>
                  </a:lnTo>
                  <a:cubicBezTo>
                    <a:pt x="392334" y="524380"/>
                    <a:pt x="372715" y="373449"/>
                    <a:pt x="363315" y="203365"/>
                  </a:cubicBezTo>
                  <a:cubicBezTo>
                    <a:pt x="418311" y="192186"/>
                    <a:pt x="470906" y="170591"/>
                    <a:pt x="517123" y="138673"/>
                  </a:cubicBezTo>
                  <a:cubicBezTo>
                    <a:pt x="521366" y="142576"/>
                    <a:pt x="526340" y="145483"/>
                    <a:pt x="531684" y="147500"/>
                  </a:cubicBezTo>
                  <a:lnTo>
                    <a:pt x="448164" y="398061"/>
                  </a:lnTo>
                  <a:cubicBezTo>
                    <a:pt x="447898" y="398868"/>
                    <a:pt x="447994" y="399677"/>
                    <a:pt x="447868" y="400490"/>
                  </a:cubicBezTo>
                  <a:cubicBezTo>
                    <a:pt x="447743" y="401265"/>
                    <a:pt x="447407" y="401963"/>
                    <a:pt x="447407" y="402771"/>
                  </a:cubicBezTo>
                  <a:cubicBezTo>
                    <a:pt x="447407" y="403048"/>
                    <a:pt x="447486" y="403306"/>
                    <a:pt x="447489" y="403584"/>
                  </a:cubicBezTo>
                  <a:cubicBezTo>
                    <a:pt x="447506" y="403853"/>
                    <a:pt x="447539" y="404101"/>
                    <a:pt x="447568" y="404366"/>
                  </a:cubicBezTo>
                  <a:cubicBezTo>
                    <a:pt x="448446" y="461039"/>
                    <a:pt x="494682" y="506920"/>
                    <a:pt x="551558" y="506920"/>
                  </a:cubicBezTo>
                  <a:cubicBezTo>
                    <a:pt x="608434" y="506920"/>
                    <a:pt x="654670" y="461039"/>
                    <a:pt x="655547" y="404366"/>
                  </a:cubicBezTo>
                  <a:cubicBezTo>
                    <a:pt x="655577" y="404101"/>
                    <a:pt x="655611" y="403853"/>
                    <a:pt x="655627" y="403584"/>
                  </a:cubicBezTo>
                  <a:cubicBezTo>
                    <a:pt x="655628" y="403306"/>
                    <a:pt x="655709" y="403048"/>
                    <a:pt x="655709" y="402771"/>
                  </a:cubicBezTo>
                  <a:cubicBezTo>
                    <a:pt x="655708" y="401963"/>
                    <a:pt x="655372" y="401265"/>
                    <a:pt x="655249" y="400491"/>
                  </a:cubicBezTo>
                  <a:close/>
                  <a:moveTo>
                    <a:pt x="173818" y="447407"/>
                  </a:moveTo>
                  <a:lnTo>
                    <a:pt x="36575" y="447407"/>
                  </a:lnTo>
                  <a:lnTo>
                    <a:pt x="105196" y="241517"/>
                  </a:lnTo>
                  <a:lnTo>
                    <a:pt x="173818" y="447407"/>
                  </a:lnTo>
                  <a:close/>
                  <a:moveTo>
                    <a:pt x="482936" y="387891"/>
                  </a:moveTo>
                  <a:lnTo>
                    <a:pt x="551556" y="182002"/>
                  </a:lnTo>
                  <a:lnTo>
                    <a:pt x="620177" y="387891"/>
                  </a:lnTo>
                  <a:lnTo>
                    <a:pt x="482936" y="3878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62" name="Gráfico 228">
            <a:extLst>
              <a:ext uri="{FF2B5EF4-FFF2-40B4-BE49-F238E27FC236}">
                <a16:creationId xmlns:a16="http://schemas.microsoft.com/office/drawing/2014/main" id="{44D95800-D97D-9645-821D-A37DA7B8B6A2}"/>
              </a:ext>
            </a:extLst>
          </p:cNvPr>
          <p:cNvGrpSpPr/>
          <p:nvPr/>
        </p:nvGrpSpPr>
        <p:grpSpPr>
          <a:xfrm>
            <a:off x="6806415" y="4557520"/>
            <a:ext cx="153524" cy="151865"/>
            <a:chOff x="6263991" y="5599904"/>
            <a:chExt cx="654197" cy="654197"/>
          </a:xfrm>
          <a:solidFill>
            <a:schemeClr val="bg1"/>
          </a:solidFill>
        </p:grpSpPr>
        <p:sp>
          <p:nvSpPr>
            <p:cNvPr id="63" name="Forma libre 430">
              <a:extLst>
                <a:ext uri="{FF2B5EF4-FFF2-40B4-BE49-F238E27FC236}">
                  <a16:creationId xmlns:a16="http://schemas.microsoft.com/office/drawing/2014/main" id="{BE361273-BCBC-3245-8C8B-88C6C2C9FD79}"/>
                </a:ext>
              </a:extLst>
            </p:cNvPr>
            <p:cNvSpPr/>
            <p:nvPr/>
          </p:nvSpPr>
          <p:spPr>
            <a:xfrm>
              <a:off x="6262945" y="5598858"/>
              <a:ext cx="655592" cy="655592"/>
            </a:xfrm>
            <a:custGeom>
              <a:avLst/>
              <a:gdLst>
                <a:gd name="connsiteX0" fmla="*/ 655249 w 655591"/>
                <a:gd name="connsiteY0" fmla="*/ 400491 h 655591"/>
                <a:gd name="connsiteX1" fmla="*/ 654953 w 655591"/>
                <a:gd name="connsiteY1" fmla="*/ 398063 h 655591"/>
                <a:gd name="connsiteX2" fmla="*/ 570178 w 655591"/>
                <a:gd name="connsiteY2" fmla="*/ 143738 h 655591"/>
                <a:gd name="connsiteX3" fmla="*/ 591079 w 655591"/>
                <a:gd name="connsiteY3" fmla="*/ 99951 h 655591"/>
                <a:gd name="connsiteX4" fmla="*/ 540950 w 655591"/>
                <a:gd name="connsiteY4" fmla="*/ 61549 h 655591"/>
                <a:gd name="connsiteX5" fmla="*/ 387049 w 655591"/>
                <a:gd name="connsiteY5" fmla="*/ 81883 h 655591"/>
                <a:gd name="connsiteX6" fmla="*/ 387891 w 655591"/>
                <a:gd name="connsiteY6" fmla="*/ 75439 h 655591"/>
                <a:gd name="connsiteX7" fmla="*/ 328376 w 655591"/>
                <a:gd name="connsiteY7" fmla="*/ 1046 h 655591"/>
                <a:gd name="connsiteX8" fmla="*/ 268862 w 655591"/>
                <a:gd name="connsiteY8" fmla="*/ 75439 h 655591"/>
                <a:gd name="connsiteX9" fmla="*/ 276029 w 655591"/>
                <a:gd name="connsiteY9" fmla="*/ 96553 h 655591"/>
                <a:gd name="connsiteX10" fmla="*/ 98455 w 655591"/>
                <a:gd name="connsiteY10" fmla="*/ 120018 h 655591"/>
                <a:gd name="connsiteX11" fmla="*/ 60037 w 655591"/>
                <a:gd name="connsiteY11" fmla="*/ 170118 h 655591"/>
                <a:gd name="connsiteX12" fmla="*/ 86042 w 655591"/>
                <a:gd name="connsiteY12" fmla="*/ 204857 h 655591"/>
                <a:gd name="connsiteX13" fmla="*/ 1802 w 655591"/>
                <a:gd name="connsiteY13" fmla="*/ 457578 h 655591"/>
                <a:gd name="connsiteX14" fmla="*/ 1506 w 655591"/>
                <a:gd name="connsiteY14" fmla="*/ 460007 h 655591"/>
                <a:gd name="connsiteX15" fmla="*/ 1046 w 655591"/>
                <a:gd name="connsiteY15" fmla="*/ 462286 h 655591"/>
                <a:gd name="connsiteX16" fmla="*/ 1128 w 655591"/>
                <a:gd name="connsiteY16" fmla="*/ 463099 h 655591"/>
                <a:gd name="connsiteX17" fmla="*/ 1208 w 655591"/>
                <a:gd name="connsiteY17" fmla="*/ 463881 h 655591"/>
                <a:gd name="connsiteX18" fmla="*/ 105197 w 655591"/>
                <a:gd name="connsiteY18" fmla="*/ 566436 h 655591"/>
                <a:gd name="connsiteX19" fmla="*/ 209187 w 655591"/>
                <a:gd name="connsiteY19" fmla="*/ 463881 h 655591"/>
                <a:gd name="connsiteX20" fmla="*/ 209266 w 655591"/>
                <a:gd name="connsiteY20" fmla="*/ 463099 h 655591"/>
                <a:gd name="connsiteX21" fmla="*/ 209349 w 655591"/>
                <a:gd name="connsiteY21" fmla="*/ 462286 h 655591"/>
                <a:gd name="connsiteX22" fmla="*/ 208890 w 655591"/>
                <a:gd name="connsiteY22" fmla="*/ 460007 h 655591"/>
                <a:gd name="connsiteX23" fmla="*/ 208594 w 655591"/>
                <a:gd name="connsiteY23" fmla="*/ 457578 h 655591"/>
                <a:gd name="connsiteX24" fmla="*/ 124049 w 655591"/>
                <a:gd name="connsiteY24" fmla="*/ 203950 h 655591"/>
                <a:gd name="connsiteX25" fmla="*/ 141521 w 655591"/>
                <a:gd name="connsiteY25" fmla="*/ 188338 h 655591"/>
                <a:gd name="connsiteX26" fmla="*/ 280574 w 655591"/>
                <a:gd name="connsiteY26" fmla="*/ 212399 h 655591"/>
                <a:gd name="connsiteX27" fmla="*/ 292941 w 655591"/>
                <a:gd name="connsiteY27" fmla="*/ 211989 h 655591"/>
                <a:gd name="connsiteX28" fmla="*/ 256829 w 655591"/>
                <a:gd name="connsiteY28" fmla="*/ 566437 h 655591"/>
                <a:gd name="connsiteX29" fmla="*/ 239106 w 655591"/>
                <a:gd name="connsiteY29" fmla="*/ 566437 h 655591"/>
                <a:gd name="connsiteX30" fmla="*/ 179590 w 655591"/>
                <a:gd name="connsiteY30" fmla="*/ 625951 h 655591"/>
                <a:gd name="connsiteX31" fmla="*/ 179590 w 655591"/>
                <a:gd name="connsiteY31" fmla="*/ 640830 h 655591"/>
                <a:gd name="connsiteX32" fmla="*/ 194469 w 655591"/>
                <a:gd name="connsiteY32" fmla="*/ 655709 h 655591"/>
                <a:gd name="connsiteX33" fmla="*/ 462286 w 655591"/>
                <a:gd name="connsiteY33" fmla="*/ 655709 h 655591"/>
                <a:gd name="connsiteX34" fmla="*/ 477165 w 655591"/>
                <a:gd name="connsiteY34" fmla="*/ 640830 h 655591"/>
                <a:gd name="connsiteX35" fmla="*/ 477165 w 655591"/>
                <a:gd name="connsiteY35" fmla="*/ 625951 h 655591"/>
                <a:gd name="connsiteX36" fmla="*/ 417650 w 655591"/>
                <a:gd name="connsiteY36" fmla="*/ 566436 h 655591"/>
                <a:gd name="connsiteX37" fmla="*/ 399929 w 655591"/>
                <a:gd name="connsiteY37" fmla="*/ 566436 h 655591"/>
                <a:gd name="connsiteX38" fmla="*/ 363315 w 655591"/>
                <a:gd name="connsiteY38" fmla="*/ 203365 h 655591"/>
                <a:gd name="connsiteX39" fmla="*/ 517123 w 655591"/>
                <a:gd name="connsiteY39" fmla="*/ 138673 h 655591"/>
                <a:gd name="connsiteX40" fmla="*/ 531684 w 655591"/>
                <a:gd name="connsiteY40" fmla="*/ 147500 h 655591"/>
                <a:gd name="connsiteX41" fmla="*/ 448164 w 655591"/>
                <a:gd name="connsiteY41" fmla="*/ 398061 h 655591"/>
                <a:gd name="connsiteX42" fmla="*/ 447868 w 655591"/>
                <a:gd name="connsiteY42" fmla="*/ 400490 h 655591"/>
                <a:gd name="connsiteX43" fmla="*/ 447407 w 655591"/>
                <a:gd name="connsiteY43" fmla="*/ 402771 h 655591"/>
                <a:gd name="connsiteX44" fmla="*/ 447489 w 655591"/>
                <a:gd name="connsiteY44" fmla="*/ 403584 h 655591"/>
                <a:gd name="connsiteX45" fmla="*/ 447568 w 655591"/>
                <a:gd name="connsiteY45" fmla="*/ 404366 h 655591"/>
                <a:gd name="connsiteX46" fmla="*/ 551558 w 655591"/>
                <a:gd name="connsiteY46" fmla="*/ 506920 h 655591"/>
                <a:gd name="connsiteX47" fmla="*/ 655547 w 655591"/>
                <a:gd name="connsiteY47" fmla="*/ 404366 h 655591"/>
                <a:gd name="connsiteX48" fmla="*/ 655627 w 655591"/>
                <a:gd name="connsiteY48" fmla="*/ 403584 h 655591"/>
                <a:gd name="connsiteX49" fmla="*/ 655709 w 655591"/>
                <a:gd name="connsiteY49" fmla="*/ 402771 h 655591"/>
                <a:gd name="connsiteX50" fmla="*/ 655249 w 655591"/>
                <a:gd name="connsiteY50" fmla="*/ 400491 h 655591"/>
                <a:gd name="connsiteX51" fmla="*/ 173818 w 655591"/>
                <a:gd name="connsiteY51" fmla="*/ 447407 h 655591"/>
                <a:gd name="connsiteX52" fmla="*/ 36575 w 655591"/>
                <a:gd name="connsiteY52" fmla="*/ 447407 h 655591"/>
                <a:gd name="connsiteX53" fmla="*/ 105196 w 655591"/>
                <a:gd name="connsiteY53" fmla="*/ 241517 h 655591"/>
                <a:gd name="connsiteX54" fmla="*/ 173818 w 655591"/>
                <a:gd name="connsiteY54" fmla="*/ 447407 h 655591"/>
                <a:gd name="connsiteX55" fmla="*/ 482936 w 655591"/>
                <a:gd name="connsiteY55" fmla="*/ 387891 h 655591"/>
                <a:gd name="connsiteX56" fmla="*/ 551556 w 655591"/>
                <a:gd name="connsiteY56" fmla="*/ 182002 h 655591"/>
                <a:gd name="connsiteX57" fmla="*/ 620177 w 655591"/>
                <a:gd name="connsiteY57" fmla="*/ 387891 h 655591"/>
                <a:gd name="connsiteX58" fmla="*/ 482936 w 655591"/>
                <a:gd name="connsiteY58" fmla="*/ 387891 h 655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55591" h="655591">
                  <a:moveTo>
                    <a:pt x="655249" y="400491"/>
                  </a:moveTo>
                  <a:cubicBezTo>
                    <a:pt x="655123" y="399678"/>
                    <a:pt x="655219" y="398869"/>
                    <a:pt x="654953" y="398063"/>
                  </a:cubicBezTo>
                  <a:lnTo>
                    <a:pt x="570178" y="143738"/>
                  </a:lnTo>
                  <a:cubicBezTo>
                    <a:pt x="584679" y="134777"/>
                    <a:pt x="593433" y="117926"/>
                    <a:pt x="591079" y="99951"/>
                  </a:cubicBezTo>
                  <a:cubicBezTo>
                    <a:pt x="587882" y="75919"/>
                    <a:pt x="565767" y="58164"/>
                    <a:pt x="540950" y="61549"/>
                  </a:cubicBezTo>
                  <a:lnTo>
                    <a:pt x="387049" y="81883"/>
                  </a:lnTo>
                  <a:cubicBezTo>
                    <a:pt x="387445" y="79763"/>
                    <a:pt x="387891" y="77653"/>
                    <a:pt x="387891" y="75439"/>
                  </a:cubicBezTo>
                  <a:cubicBezTo>
                    <a:pt x="387891" y="53979"/>
                    <a:pt x="364179" y="1046"/>
                    <a:pt x="328376" y="1046"/>
                  </a:cubicBezTo>
                  <a:cubicBezTo>
                    <a:pt x="292574" y="1046"/>
                    <a:pt x="268862" y="53979"/>
                    <a:pt x="268862" y="75439"/>
                  </a:cubicBezTo>
                  <a:cubicBezTo>
                    <a:pt x="268862" y="83175"/>
                    <a:pt x="271596" y="90274"/>
                    <a:pt x="276029" y="96553"/>
                  </a:cubicBezTo>
                  <a:lnTo>
                    <a:pt x="98455" y="120018"/>
                  </a:lnTo>
                  <a:cubicBezTo>
                    <a:pt x="74044" y="123258"/>
                    <a:pt x="56841" y="145737"/>
                    <a:pt x="60037" y="170118"/>
                  </a:cubicBezTo>
                  <a:cubicBezTo>
                    <a:pt x="62129" y="185835"/>
                    <a:pt x="72303" y="198672"/>
                    <a:pt x="86042" y="204857"/>
                  </a:cubicBezTo>
                  <a:lnTo>
                    <a:pt x="1802" y="457578"/>
                  </a:lnTo>
                  <a:cubicBezTo>
                    <a:pt x="1536" y="458384"/>
                    <a:pt x="1632" y="459193"/>
                    <a:pt x="1506" y="460007"/>
                  </a:cubicBezTo>
                  <a:cubicBezTo>
                    <a:pt x="1382" y="460779"/>
                    <a:pt x="1046" y="461477"/>
                    <a:pt x="1046" y="462286"/>
                  </a:cubicBezTo>
                  <a:cubicBezTo>
                    <a:pt x="1046" y="462563"/>
                    <a:pt x="1126" y="462821"/>
                    <a:pt x="1128" y="463099"/>
                  </a:cubicBezTo>
                  <a:cubicBezTo>
                    <a:pt x="1145" y="463368"/>
                    <a:pt x="1179" y="463616"/>
                    <a:pt x="1208" y="463881"/>
                  </a:cubicBezTo>
                  <a:cubicBezTo>
                    <a:pt x="2085" y="520554"/>
                    <a:pt x="48321" y="566436"/>
                    <a:pt x="105197" y="566436"/>
                  </a:cubicBezTo>
                  <a:cubicBezTo>
                    <a:pt x="162073" y="566436"/>
                    <a:pt x="208309" y="520554"/>
                    <a:pt x="209187" y="463881"/>
                  </a:cubicBezTo>
                  <a:cubicBezTo>
                    <a:pt x="209216" y="463616"/>
                    <a:pt x="209251" y="463368"/>
                    <a:pt x="209266" y="463099"/>
                  </a:cubicBezTo>
                  <a:cubicBezTo>
                    <a:pt x="209268" y="462821"/>
                    <a:pt x="209349" y="462563"/>
                    <a:pt x="209349" y="462286"/>
                  </a:cubicBezTo>
                  <a:cubicBezTo>
                    <a:pt x="209349" y="461478"/>
                    <a:pt x="209012" y="460781"/>
                    <a:pt x="208890" y="460007"/>
                  </a:cubicBezTo>
                  <a:cubicBezTo>
                    <a:pt x="208764" y="459193"/>
                    <a:pt x="208860" y="458384"/>
                    <a:pt x="208594" y="457578"/>
                  </a:cubicBezTo>
                  <a:lnTo>
                    <a:pt x="124049" y="203950"/>
                  </a:lnTo>
                  <a:cubicBezTo>
                    <a:pt x="131142" y="200353"/>
                    <a:pt x="137259" y="195104"/>
                    <a:pt x="141521" y="188338"/>
                  </a:cubicBezTo>
                  <a:cubicBezTo>
                    <a:pt x="186361" y="204306"/>
                    <a:pt x="233060" y="212399"/>
                    <a:pt x="280574" y="212399"/>
                  </a:cubicBezTo>
                  <a:cubicBezTo>
                    <a:pt x="284682" y="212399"/>
                    <a:pt x="288818" y="212112"/>
                    <a:pt x="292941" y="211989"/>
                  </a:cubicBezTo>
                  <a:cubicBezTo>
                    <a:pt x="283380" y="378532"/>
                    <a:pt x="264282" y="525150"/>
                    <a:pt x="256829" y="566437"/>
                  </a:cubicBezTo>
                  <a:lnTo>
                    <a:pt x="239106" y="566437"/>
                  </a:lnTo>
                  <a:cubicBezTo>
                    <a:pt x="206297" y="566436"/>
                    <a:pt x="179590" y="593128"/>
                    <a:pt x="179590" y="625951"/>
                  </a:cubicBezTo>
                  <a:lnTo>
                    <a:pt x="179590" y="640830"/>
                  </a:lnTo>
                  <a:cubicBezTo>
                    <a:pt x="179590" y="649054"/>
                    <a:pt x="186245" y="655709"/>
                    <a:pt x="194469" y="655709"/>
                  </a:cubicBezTo>
                  <a:lnTo>
                    <a:pt x="462286" y="655709"/>
                  </a:lnTo>
                  <a:cubicBezTo>
                    <a:pt x="470510" y="655709"/>
                    <a:pt x="477165" y="649054"/>
                    <a:pt x="477165" y="640830"/>
                  </a:cubicBezTo>
                  <a:lnTo>
                    <a:pt x="477165" y="625951"/>
                  </a:lnTo>
                  <a:cubicBezTo>
                    <a:pt x="477165" y="593128"/>
                    <a:pt x="450459" y="566436"/>
                    <a:pt x="417650" y="566436"/>
                  </a:cubicBezTo>
                  <a:lnTo>
                    <a:pt x="399929" y="566436"/>
                  </a:lnTo>
                  <a:cubicBezTo>
                    <a:pt x="392334" y="524380"/>
                    <a:pt x="372715" y="373449"/>
                    <a:pt x="363315" y="203365"/>
                  </a:cubicBezTo>
                  <a:cubicBezTo>
                    <a:pt x="418311" y="192186"/>
                    <a:pt x="470906" y="170591"/>
                    <a:pt x="517123" y="138673"/>
                  </a:cubicBezTo>
                  <a:cubicBezTo>
                    <a:pt x="521366" y="142576"/>
                    <a:pt x="526340" y="145483"/>
                    <a:pt x="531684" y="147500"/>
                  </a:cubicBezTo>
                  <a:lnTo>
                    <a:pt x="448164" y="398061"/>
                  </a:lnTo>
                  <a:cubicBezTo>
                    <a:pt x="447898" y="398868"/>
                    <a:pt x="447994" y="399677"/>
                    <a:pt x="447868" y="400490"/>
                  </a:cubicBezTo>
                  <a:cubicBezTo>
                    <a:pt x="447743" y="401265"/>
                    <a:pt x="447407" y="401963"/>
                    <a:pt x="447407" y="402771"/>
                  </a:cubicBezTo>
                  <a:cubicBezTo>
                    <a:pt x="447407" y="403048"/>
                    <a:pt x="447486" y="403306"/>
                    <a:pt x="447489" y="403584"/>
                  </a:cubicBezTo>
                  <a:cubicBezTo>
                    <a:pt x="447506" y="403853"/>
                    <a:pt x="447539" y="404101"/>
                    <a:pt x="447568" y="404366"/>
                  </a:cubicBezTo>
                  <a:cubicBezTo>
                    <a:pt x="448446" y="461039"/>
                    <a:pt x="494682" y="506920"/>
                    <a:pt x="551558" y="506920"/>
                  </a:cubicBezTo>
                  <a:cubicBezTo>
                    <a:pt x="608434" y="506920"/>
                    <a:pt x="654670" y="461039"/>
                    <a:pt x="655547" y="404366"/>
                  </a:cubicBezTo>
                  <a:cubicBezTo>
                    <a:pt x="655577" y="404101"/>
                    <a:pt x="655611" y="403853"/>
                    <a:pt x="655627" y="403584"/>
                  </a:cubicBezTo>
                  <a:cubicBezTo>
                    <a:pt x="655628" y="403306"/>
                    <a:pt x="655709" y="403048"/>
                    <a:pt x="655709" y="402771"/>
                  </a:cubicBezTo>
                  <a:cubicBezTo>
                    <a:pt x="655708" y="401963"/>
                    <a:pt x="655372" y="401265"/>
                    <a:pt x="655249" y="400491"/>
                  </a:cubicBezTo>
                  <a:close/>
                  <a:moveTo>
                    <a:pt x="173818" y="447407"/>
                  </a:moveTo>
                  <a:lnTo>
                    <a:pt x="36575" y="447407"/>
                  </a:lnTo>
                  <a:lnTo>
                    <a:pt x="105196" y="241517"/>
                  </a:lnTo>
                  <a:lnTo>
                    <a:pt x="173818" y="447407"/>
                  </a:lnTo>
                  <a:close/>
                  <a:moveTo>
                    <a:pt x="482936" y="387891"/>
                  </a:moveTo>
                  <a:lnTo>
                    <a:pt x="551556" y="182002"/>
                  </a:lnTo>
                  <a:lnTo>
                    <a:pt x="620177" y="387891"/>
                  </a:lnTo>
                  <a:lnTo>
                    <a:pt x="482936" y="3878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64" name="Gráfico 44">
            <a:extLst>
              <a:ext uri="{FF2B5EF4-FFF2-40B4-BE49-F238E27FC236}">
                <a16:creationId xmlns:a16="http://schemas.microsoft.com/office/drawing/2014/main" id="{EA2C3963-63A8-C747-BA97-D1745382AC06}"/>
              </a:ext>
            </a:extLst>
          </p:cNvPr>
          <p:cNvGrpSpPr/>
          <p:nvPr/>
        </p:nvGrpSpPr>
        <p:grpSpPr>
          <a:xfrm>
            <a:off x="6706382" y="5235958"/>
            <a:ext cx="145995" cy="144417"/>
            <a:chOff x="4015467" y="265552"/>
            <a:chExt cx="597977" cy="597977"/>
          </a:xfrm>
          <a:solidFill>
            <a:schemeClr val="bg1"/>
          </a:solidFill>
        </p:grpSpPr>
        <p:sp>
          <p:nvSpPr>
            <p:cNvPr id="65" name="Forma libre 294">
              <a:extLst>
                <a:ext uri="{FF2B5EF4-FFF2-40B4-BE49-F238E27FC236}">
                  <a16:creationId xmlns:a16="http://schemas.microsoft.com/office/drawing/2014/main" id="{6A5A37C7-8DCF-8E4C-A0C5-2758597C0CF7}"/>
                </a:ext>
              </a:extLst>
            </p:cNvPr>
            <p:cNvSpPr/>
            <p:nvPr/>
          </p:nvSpPr>
          <p:spPr>
            <a:xfrm>
              <a:off x="4089338" y="264676"/>
              <a:ext cx="449651" cy="599145"/>
            </a:xfrm>
            <a:custGeom>
              <a:avLst/>
              <a:gdLst>
                <a:gd name="connsiteX0" fmla="*/ 445694 w 449650"/>
                <a:gd name="connsiteY0" fmla="*/ 129089 h 599144"/>
                <a:gd name="connsiteX1" fmla="*/ 321145 w 449650"/>
                <a:gd name="connsiteY1" fmla="*/ 4541 h 599144"/>
                <a:gd name="connsiteX2" fmla="*/ 312323 w 449650"/>
                <a:gd name="connsiteY2" fmla="*/ 876 h 599144"/>
                <a:gd name="connsiteX3" fmla="*/ 50708 w 449650"/>
                <a:gd name="connsiteY3" fmla="*/ 876 h 599144"/>
                <a:gd name="connsiteX4" fmla="*/ 876 w 449650"/>
                <a:gd name="connsiteY4" fmla="*/ 50708 h 599144"/>
                <a:gd name="connsiteX5" fmla="*/ 876 w 449650"/>
                <a:gd name="connsiteY5" fmla="*/ 549022 h 599144"/>
                <a:gd name="connsiteX6" fmla="*/ 50708 w 449650"/>
                <a:gd name="connsiteY6" fmla="*/ 598853 h 599144"/>
                <a:gd name="connsiteX7" fmla="*/ 399528 w 449650"/>
                <a:gd name="connsiteY7" fmla="*/ 598853 h 599144"/>
                <a:gd name="connsiteX8" fmla="*/ 449359 w 449650"/>
                <a:gd name="connsiteY8" fmla="*/ 549021 h 599144"/>
                <a:gd name="connsiteX9" fmla="*/ 449359 w 449650"/>
                <a:gd name="connsiteY9" fmla="*/ 137912 h 599144"/>
                <a:gd name="connsiteX10" fmla="*/ 445694 w 449650"/>
                <a:gd name="connsiteY10" fmla="*/ 129089 h 599144"/>
                <a:gd name="connsiteX11" fmla="*/ 225117 w 449650"/>
                <a:gd name="connsiteY11" fmla="*/ 200202 h 599144"/>
                <a:gd name="connsiteX12" fmla="*/ 187744 w 449650"/>
                <a:gd name="connsiteY12" fmla="*/ 162828 h 599144"/>
                <a:gd name="connsiteX13" fmla="*/ 212659 w 449650"/>
                <a:gd name="connsiteY13" fmla="*/ 127750 h 599144"/>
                <a:gd name="connsiteX14" fmla="*/ 212659 w 449650"/>
                <a:gd name="connsiteY14" fmla="*/ 125455 h 599144"/>
                <a:gd name="connsiteX15" fmla="*/ 225117 w 449650"/>
                <a:gd name="connsiteY15" fmla="*/ 112997 h 599144"/>
                <a:gd name="connsiteX16" fmla="*/ 237576 w 449650"/>
                <a:gd name="connsiteY16" fmla="*/ 125455 h 599144"/>
                <a:gd name="connsiteX17" fmla="*/ 250034 w 449650"/>
                <a:gd name="connsiteY17" fmla="*/ 125455 h 599144"/>
                <a:gd name="connsiteX18" fmla="*/ 262492 w 449650"/>
                <a:gd name="connsiteY18" fmla="*/ 137913 h 599144"/>
                <a:gd name="connsiteX19" fmla="*/ 250034 w 449650"/>
                <a:gd name="connsiteY19" fmla="*/ 150371 h 599144"/>
                <a:gd name="connsiteX20" fmla="*/ 225117 w 449650"/>
                <a:gd name="connsiteY20" fmla="*/ 150371 h 599144"/>
                <a:gd name="connsiteX21" fmla="*/ 212659 w 449650"/>
                <a:gd name="connsiteY21" fmla="*/ 162830 h 599144"/>
                <a:gd name="connsiteX22" fmla="*/ 225117 w 449650"/>
                <a:gd name="connsiteY22" fmla="*/ 175288 h 599144"/>
                <a:gd name="connsiteX23" fmla="*/ 262491 w 449650"/>
                <a:gd name="connsiteY23" fmla="*/ 212661 h 599144"/>
                <a:gd name="connsiteX24" fmla="*/ 237576 w 449650"/>
                <a:gd name="connsiteY24" fmla="*/ 247740 h 599144"/>
                <a:gd name="connsiteX25" fmla="*/ 237576 w 449650"/>
                <a:gd name="connsiteY25" fmla="*/ 250035 h 599144"/>
                <a:gd name="connsiteX26" fmla="*/ 225117 w 449650"/>
                <a:gd name="connsiteY26" fmla="*/ 262493 h 599144"/>
                <a:gd name="connsiteX27" fmla="*/ 212659 w 449650"/>
                <a:gd name="connsiteY27" fmla="*/ 250035 h 599144"/>
                <a:gd name="connsiteX28" fmla="*/ 200201 w 449650"/>
                <a:gd name="connsiteY28" fmla="*/ 250035 h 599144"/>
                <a:gd name="connsiteX29" fmla="*/ 187743 w 449650"/>
                <a:gd name="connsiteY29" fmla="*/ 237577 h 599144"/>
                <a:gd name="connsiteX30" fmla="*/ 200201 w 449650"/>
                <a:gd name="connsiteY30" fmla="*/ 225119 h 599144"/>
                <a:gd name="connsiteX31" fmla="*/ 225117 w 449650"/>
                <a:gd name="connsiteY31" fmla="*/ 225119 h 599144"/>
                <a:gd name="connsiteX32" fmla="*/ 237576 w 449650"/>
                <a:gd name="connsiteY32" fmla="*/ 212660 h 599144"/>
                <a:gd name="connsiteX33" fmla="*/ 225117 w 449650"/>
                <a:gd name="connsiteY33" fmla="*/ 200202 h 599144"/>
                <a:gd name="connsiteX34" fmla="*/ 137912 w 449650"/>
                <a:gd name="connsiteY34" fmla="*/ 524106 h 599144"/>
                <a:gd name="connsiteX35" fmla="*/ 75623 w 449650"/>
                <a:gd name="connsiteY35" fmla="*/ 461817 h 599144"/>
                <a:gd name="connsiteX36" fmla="*/ 137912 w 449650"/>
                <a:gd name="connsiteY36" fmla="*/ 399528 h 599144"/>
                <a:gd name="connsiteX37" fmla="*/ 200201 w 449650"/>
                <a:gd name="connsiteY37" fmla="*/ 461817 h 599144"/>
                <a:gd name="connsiteX38" fmla="*/ 137912 w 449650"/>
                <a:gd name="connsiteY38" fmla="*/ 524106 h 599144"/>
                <a:gd name="connsiteX39" fmla="*/ 171636 w 449650"/>
                <a:gd name="connsiteY39" fmla="*/ 370962 h 599144"/>
                <a:gd name="connsiteX40" fmla="*/ 154020 w 449650"/>
                <a:gd name="connsiteY40" fmla="*/ 370962 h 599144"/>
                <a:gd name="connsiteX41" fmla="*/ 154020 w 449650"/>
                <a:gd name="connsiteY41" fmla="*/ 353346 h 599144"/>
                <a:gd name="connsiteX42" fmla="*/ 216309 w 449650"/>
                <a:gd name="connsiteY42" fmla="*/ 291057 h 599144"/>
                <a:gd name="connsiteX43" fmla="*/ 233925 w 449650"/>
                <a:gd name="connsiteY43" fmla="*/ 291057 h 599144"/>
                <a:gd name="connsiteX44" fmla="*/ 296214 w 449650"/>
                <a:gd name="connsiteY44" fmla="*/ 353346 h 599144"/>
                <a:gd name="connsiteX45" fmla="*/ 296214 w 449650"/>
                <a:gd name="connsiteY45" fmla="*/ 370962 h 599144"/>
                <a:gd name="connsiteX46" fmla="*/ 287405 w 449650"/>
                <a:gd name="connsiteY46" fmla="*/ 374612 h 599144"/>
                <a:gd name="connsiteX47" fmla="*/ 278597 w 449650"/>
                <a:gd name="connsiteY47" fmla="*/ 370962 h 599144"/>
                <a:gd name="connsiteX48" fmla="*/ 225117 w 449650"/>
                <a:gd name="connsiteY48" fmla="*/ 317480 h 599144"/>
                <a:gd name="connsiteX49" fmla="*/ 171636 w 449650"/>
                <a:gd name="connsiteY49" fmla="*/ 370962 h 599144"/>
                <a:gd name="connsiteX50" fmla="*/ 374612 w 449650"/>
                <a:gd name="connsiteY50" fmla="*/ 511648 h 599144"/>
                <a:gd name="connsiteX51" fmla="*/ 362153 w 449650"/>
                <a:gd name="connsiteY51" fmla="*/ 524106 h 599144"/>
                <a:gd name="connsiteX52" fmla="*/ 262491 w 449650"/>
                <a:gd name="connsiteY52" fmla="*/ 524106 h 599144"/>
                <a:gd name="connsiteX53" fmla="*/ 250033 w 449650"/>
                <a:gd name="connsiteY53" fmla="*/ 511648 h 599144"/>
                <a:gd name="connsiteX54" fmla="*/ 250033 w 449650"/>
                <a:gd name="connsiteY54" fmla="*/ 411985 h 599144"/>
                <a:gd name="connsiteX55" fmla="*/ 262491 w 449650"/>
                <a:gd name="connsiteY55" fmla="*/ 399527 h 599144"/>
                <a:gd name="connsiteX56" fmla="*/ 362153 w 449650"/>
                <a:gd name="connsiteY56" fmla="*/ 399527 h 599144"/>
                <a:gd name="connsiteX57" fmla="*/ 374612 w 449650"/>
                <a:gd name="connsiteY57" fmla="*/ 411985 h 599144"/>
                <a:gd name="connsiteX58" fmla="*/ 374612 w 449650"/>
                <a:gd name="connsiteY58" fmla="*/ 511648 h 599144"/>
                <a:gd name="connsiteX59" fmla="*/ 349696 w 449650"/>
                <a:gd name="connsiteY59" fmla="*/ 125455 h 599144"/>
                <a:gd name="connsiteX60" fmla="*/ 324781 w 449650"/>
                <a:gd name="connsiteY60" fmla="*/ 100540 h 599144"/>
                <a:gd name="connsiteX61" fmla="*/ 324781 w 449650"/>
                <a:gd name="connsiteY61" fmla="*/ 43408 h 599144"/>
                <a:gd name="connsiteX62" fmla="*/ 406828 w 449650"/>
                <a:gd name="connsiteY62" fmla="*/ 125455 h 599144"/>
                <a:gd name="connsiteX63" fmla="*/ 349696 w 449650"/>
                <a:gd name="connsiteY63" fmla="*/ 125455 h 59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49650" h="599144">
                  <a:moveTo>
                    <a:pt x="445694" y="129089"/>
                  </a:moveTo>
                  <a:lnTo>
                    <a:pt x="321145" y="4541"/>
                  </a:lnTo>
                  <a:cubicBezTo>
                    <a:pt x="318890" y="2279"/>
                    <a:pt x="315773" y="876"/>
                    <a:pt x="312323" y="876"/>
                  </a:cubicBezTo>
                  <a:lnTo>
                    <a:pt x="50708" y="876"/>
                  </a:lnTo>
                  <a:cubicBezTo>
                    <a:pt x="23237" y="876"/>
                    <a:pt x="876" y="23224"/>
                    <a:pt x="876" y="50708"/>
                  </a:cubicBezTo>
                  <a:lnTo>
                    <a:pt x="876" y="549022"/>
                  </a:lnTo>
                  <a:cubicBezTo>
                    <a:pt x="876" y="576505"/>
                    <a:pt x="23237" y="598853"/>
                    <a:pt x="50708" y="598853"/>
                  </a:cubicBezTo>
                  <a:lnTo>
                    <a:pt x="399528" y="598853"/>
                  </a:lnTo>
                  <a:cubicBezTo>
                    <a:pt x="426998" y="598853"/>
                    <a:pt x="449359" y="576505"/>
                    <a:pt x="449359" y="549021"/>
                  </a:cubicBezTo>
                  <a:lnTo>
                    <a:pt x="449359" y="137912"/>
                  </a:lnTo>
                  <a:cubicBezTo>
                    <a:pt x="449359" y="134462"/>
                    <a:pt x="447956" y="131345"/>
                    <a:pt x="445694" y="129089"/>
                  </a:cubicBezTo>
                  <a:close/>
                  <a:moveTo>
                    <a:pt x="225117" y="200202"/>
                  </a:moveTo>
                  <a:cubicBezTo>
                    <a:pt x="204508" y="200202"/>
                    <a:pt x="187744" y="183438"/>
                    <a:pt x="187744" y="162828"/>
                  </a:cubicBezTo>
                  <a:cubicBezTo>
                    <a:pt x="187744" y="146608"/>
                    <a:pt x="198190" y="132910"/>
                    <a:pt x="212659" y="127750"/>
                  </a:cubicBezTo>
                  <a:lnTo>
                    <a:pt x="212659" y="125455"/>
                  </a:lnTo>
                  <a:cubicBezTo>
                    <a:pt x="212659" y="118569"/>
                    <a:pt x="218231" y="112997"/>
                    <a:pt x="225117" y="112997"/>
                  </a:cubicBezTo>
                  <a:cubicBezTo>
                    <a:pt x="232003" y="112997"/>
                    <a:pt x="237576" y="118569"/>
                    <a:pt x="237576" y="125455"/>
                  </a:cubicBezTo>
                  <a:lnTo>
                    <a:pt x="250034" y="125455"/>
                  </a:lnTo>
                  <a:cubicBezTo>
                    <a:pt x="256920" y="125455"/>
                    <a:pt x="262492" y="131027"/>
                    <a:pt x="262492" y="137913"/>
                  </a:cubicBezTo>
                  <a:cubicBezTo>
                    <a:pt x="262492" y="144799"/>
                    <a:pt x="256920" y="150371"/>
                    <a:pt x="250034" y="150371"/>
                  </a:cubicBezTo>
                  <a:lnTo>
                    <a:pt x="225117" y="150371"/>
                  </a:lnTo>
                  <a:cubicBezTo>
                    <a:pt x="218244" y="150371"/>
                    <a:pt x="212659" y="155955"/>
                    <a:pt x="212659" y="162830"/>
                  </a:cubicBezTo>
                  <a:cubicBezTo>
                    <a:pt x="212659" y="169703"/>
                    <a:pt x="218243" y="175288"/>
                    <a:pt x="225117" y="175288"/>
                  </a:cubicBezTo>
                  <a:cubicBezTo>
                    <a:pt x="245727" y="175288"/>
                    <a:pt x="262491" y="192052"/>
                    <a:pt x="262491" y="212661"/>
                  </a:cubicBezTo>
                  <a:cubicBezTo>
                    <a:pt x="262491" y="228882"/>
                    <a:pt x="252045" y="242580"/>
                    <a:pt x="237576" y="247740"/>
                  </a:cubicBezTo>
                  <a:lnTo>
                    <a:pt x="237576" y="250035"/>
                  </a:lnTo>
                  <a:cubicBezTo>
                    <a:pt x="237576" y="256921"/>
                    <a:pt x="232003" y="262493"/>
                    <a:pt x="225117" y="262493"/>
                  </a:cubicBezTo>
                  <a:cubicBezTo>
                    <a:pt x="218231" y="262493"/>
                    <a:pt x="212659" y="256921"/>
                    <a:pt x="212659" y="250035"/>
                  </a:cubicBezTo>
                  <a:lnTo>
                    <a:pt x="200201" y="250035"/>
                  </a:lnTo>
                  <a:cubicBezTo>
                    <a:pt x="193315" y="250035"/>
                    <a:pt x="187743" y="244463"/>
                    <a:pt x="187743" y="237577"/>
                  </a:cubicBezTo>
                  <a:cubicBezTo>
                    <a:pt x="187743" y="230691"/>
                    <a:pt x="193315" y="225119"/>
                    <a:pt x="200201" y="225119"/>
                  </a:cubicBezTo>
                  <a:lnTo>
                    <a:pt x="225117" y="225119"/>
                  </a:lnTo>
                  <a:cubicBezTo>
                    <a:pt x="231991" y="225119"/>
                    <a:pt x="237576" y="219535"/>
                    <a:pt x="237576" y="212660"/>
                  </a:cubicBezTo>
                  <a:cubicBezTo>
                    <a:pt x="237576" y="205786"/>
                    <a:pt x="231991" y="200202"/>
                    <a:pt x="225117" y="200202"/>
                  </a:cubicBezTo>
                  <a:close/>
                  <a:moveTo>
                    <a:pt x="137912" y="524106"/>
                  </a:moveTo>
                  <a:cubicBezTo>
                    <a:pt x="103568" y="524106"/>
                    <a:pt x="75623" y="496161"/>
                    <a:pt x="75623" y="461817"/>
                  </a:cubicBezTo>
                  <a:cubicBezTo>
                    <a:pt x="75623" y="427473"/>
                    <a:pt x="103568" y="399528"/>
                    <a:pt x="137912" y="399528"/>
                  </a:cubicBezTo>
                  <a:cubicBezTo>
                    <a:pt x="172256" y="399528"/>
                    <a:pt x="200201" y="427473"/>
                    <a:pt x="200201" y="461817"/>
                  </a:cubicBezTo>
                  <a:cubicBezTo>
                    <a:pt x="200201" y="496161"/>
                    <a:pt x="172257" y="524106"/>
                    <a:pt x="137912" y="524106"/>
                  </a:cubicBezTo>
                  <a:close/>
                  <a:moveTo>
                    <a:pt x="171636" y="370962"/>
                  </a:moveTo>
                  <a:cubicBezTo>
                    <a:pt x="166769" y="375829"/>
                    <a:pt x="158886" y="375829"/>
                    <a:pt x="154020" y="370962"/>
                  </a:cubicBezTo>
                  <a:cubicBezTo>
                    <a:pt x="149154" y="366095"/>
                    <a:pt x="149153" y="358212"/>
                    <a:pt x="154020" y="353346"/>
                  </a:cubicBezTo>
                  <a:lnTo>
                    <a:pt x="216309" y="291057"/>
                  </a:lnTo>
                  <a:cubicBezTo>
                    <a:pt x="221176" y="286190"/>
                    <a:pt x="229059" y="286190"/>
                    <a:pt x="233925" y="291057"/>
                  </a:cubicBezTo>
                  <a:lnTo>
                    <a:pt x="296214" y="353346"/>
                  </a:lnTo>
                  <a:cubicBezTo>
                    <a:pt x="301080" y="358213"/>
                    <a:pt x="301080" y="366096"/>
                    <a:pt x="296214" y="370962"/>
                  </a:cubicBezTo>
                  <a:cubicBezTo>
                    <a:pt x="293781" y="373395"/>
                    <a:pt x="290592" y="374612"/>
                    <a:pt x="287405" y="374612"/>
                  </a:cubicBezTo>
                  <a:cubicBezTo>
                    <a:pt x="284218" y="374612"/>
                    <a:pt x="281031" y="373395"/>
                    <a:pt x="278597" y="370962"/>
                  </a:cubicBezTo>
                  <a:lnTo>
                    <a:pt x="225117" y="317480"/>
                  </a:lnTo>
                  <a:lnTo>
                    <a:pt x="171636" y="370962"/>
                  </a:lnTo>
                  <a:close/>
                  <a:moveTo>
                    <a:pt x="374612" y="511648"/>
                  </a:moveTo>
                  <a:cubicBezTo>
                    <a:pt x="374612" y="518534"/>
                    <a:pt x="369039" y="524106"/>
                    <a:pt x="362153" y="524106"/>
                  </a:cubicBezTo>
                  <a:lnTo>
                    <a:pt x="262491" y="524106"/>
                  </a:lnTo>
                  <a:cubicBezTo>
                    <a:pt x="255605" y="524106"/>
                    <a:pt x="250033" y="518534"/>
                    <a:pt x="250033" y="511648"/>
                  </a:cubicBezTo>
                  <a:lnTo>
                    <a:pt x="250033" y="411985"/>
                  </a:lnTo>
                  <a:cubicBezTo>
                    <a:pt x="250033" y="405099"/>
                    <a:pt x="255605" y="399527"/>
                    <a:pt x="262491" y="399527"/>
                  </a:cubicBezTo>
                  <a:lnTo>
                    <a:pt x="362153" y="399527"/>
                  </a:lnTo>
                  <a:cubicBezTo>
                    <a:pt x="369039" y="399527"/>
                    <a:pt x="374612" y="405099"/>
                    <a:pt x="374612" y="411985"/>
                  </a:cubicBezTo>
                  <a:lnTo>
                    <a:pt x="374612" y="511648"/>
                  </a:lnTo>
                  <a:close/>
                  <a:moveTo>
                    <a:pt x="349696" y="125455"/>
                  </a:moveTo>
                  <a:cubicBezTo>
                    <a:pt x="335949" y="125455"/>
                    <a:pt x="324781" y="114274"/>
                    <a:pt x="324781" y="100540"/>
                  </a:cubicBezTo>
                  <a:lnTo>
                    <a:pt x="324781" y="43408"/>
                  </a:lnTo>
                  <a:lnTo>
                    <a:pt x="406828" y="125455"/>
                  </a:lnTo>
                  <a:lnTo>
                    <a:pt x="349696" y="1254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66" name="Gráfico 22">
            <a:extLst>
              <a:ext uri="{FF2B5EF4-FFF2-40B4-BE49-F238E27FC236}">
                <a16:creationId xmlns:a16="http://schemas.microsoft.com/office/drawing/2014/main" id="{31C81EFD-9ECF-6642-BC17-1EEA2318CF8B}"/>
              </a:ext>
            </a:extLst>
          </p:cNvPr>
          <p:cNvGrpSpPr/>
          <p:nvPr/>
        </p:nvGrpSpPr>
        <p:grpSpPr>
          <a:xfrm>
            <a:off x="6550745" y="3977625"/>
            <a:ext cx="142281" cy="140743"/>
            <a:chOff x="8610000" y="1514163"/>
            <a:chExt cx="597977" cy="597977"/>
          </a:xfrm>
          <a:solidFill>
            <a:schemeClr val="bg1"/>
          </a:solidFill>
        </p:grpSpPr>
        <p:sp>
          <p:nvSpPr>
            <p:cNvPr id="67" name="Forma libre 340">
              <a:extLst>
                <a:ext uri="{FF2B5EF4-FFF2-40B4-BE49-F238E27FC236}">
                  <a16:creationId xmlns:a16="http://schemas.microsoft.com/office/drawing/2014/main" id="{4423D268-260D-B34F-B9FF-A13A4A231B09}"/>
                </a:ext>
              </a:extLst>
            </p:cNvPr>
            <p:cNvSpPr/>
            <p:nvPr/>
          </p:nvSpPr>
          <p:spPr>
            <a:xfrm>
              <a:off x="8840245" y="1513207"/>
              <a:ext cx="137700" cy="137700"/>
            </a:xfrm>
            <a:custGeom>
              <a:avLst/>
              <a:gdLst>
                <a:gd name="connsiteX0" fmla="*/ 136956 w 137700"/>
                <a:gd name="connsiteY0" fmla="*/ 68956 h 137700"/>
                <a:gd name="connsiteX1" fmla="*/ 68956 w 137700"/>
                <a:gd name="connsiteY1" fmla="*/ 136956 h 137700"/>
                <a:gd name="connsiteX2" fmla="*/ 956 w 137700"/>
                <a:gd name="connsiteY2" fmla="*/ 68956 h 137700"/>
                <a:gd name="connsiteX3" fmla="*/ 68956 w 137700"/>
                <a:gd name="connsiteY3" fmla="*/ 956 h 137700"/>
                <a:gd name="connsiteX4" fmla="*/ 136956 w 137700"/>
                <a:gd name="connsiteY4" fmla="*/ 68956 h 13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700" h="137700">
                  <a:moveTo>
                    <a:pt x="136956" y="68956"/>
                  </a:moveTo>
                  <a:cubicBezTo>
                    <a:pt x="136956" y="106511"/>
                    <a:pt x="106511" y="136956"/>
                    <a:pt x="68956" y="136956"/>
                  </a:cubicBezTo>
                  <a:cubicBezTo>
                    <a:pt x="31401" y="136956"/>
                    <a:pt x="956" y="106511"/>
                    <a:pt x="956" y="68956"/>
                  </a:cubicBezTo>
                  <a:cubicBezTo>
                    <a:pt x="956" y="31401"/>
                    <a:pt x="31401" y="956"/>
                    <a:pt x="68956" y="956"/>
                  </a:cubicBezTo>
                  <a:cubicBezTo>
                    <a:pt x="106511" y="956"/>
                    <a:pt x="136956" y="31401"/>
                    <a:pt x="136956" y="68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8" name="Forma libre 341">
              <a:extLst>
                <a:ext uri="{FF2B5EF4-FFF2-40B4-BE49-F238E27FC236}">
                  <a16:creationId xmlns:a16="http://schemas.microsoft.com/office/drawing/2014/main" id="{3319FDD3-D1E9-AE4D-A322-533F57A6ABF1}"/>
                </a:ext>
              </a:extLst>
            </p:cNvPr>
            <p:cNvSpPr/>
            <p:nvPr/>
          </p:nvSpPr>
          <p:spPr>
            <a:xfrm>
              <a:off x="8785845" y="1662807"/>
              <a:ext cx="246076" cy="123675"/>
            </a:xfrm>
            <a:custGeom>
              <a:avLst/>
              <a:gdLst>
                <a:gd name="connsiteX0" fmla="*/ 30095 w 246075"/>
                <a:gd name="connsiteY0" fmla="*/ 123357 h 123675"/>
                <a:gd name="connsiteX1" fmla="*/ 216618 w 246075"/>
                <a:gd name="connsiteY1" fmla="*/ 123357 h 123675"/>
                <a:gd name="connsiteX2" fmla="*/ 245757 w 246075"/>
                <a:gd name="connsiteY2" fmla="*/ 91906 h 123675"/>
                <a:gd name="connsiteX3" fmla="*/ 245757 w 246075"/>
                <a:gd name="connsiteY3" fmla="*/ 83194 h 123675"/>
                <a:gd name="connsiteX4" fmla="*/ 216378 w 246075"/>
                <a:gd name="connsiteY4" fmla="*/ 29019 h 123675"/>
                <a:gd name="connsiteX5" fmla="*/ 123357 w 246075"/>
                <a:gd name="connsiteY5" fmla="*/ 956 h 123675"/>
                <a:gd name="connsiteX6" fmla="*/ 30335 w 246075"/>
                <a:gd name="connsiteY6" fmla="*/ 29019 h 123675"/>
                <a:gd name="connsiteX7" fmla="*/ 956 w 246075"/>
                <a:gd name="connsiteY7" fmla="*/ 83194 h 123675"/>
                <a:gd name="connsiteX8" fmla="*/ 956 w 246075"/>
                <a:gd name="connsiteY8" fmla="*/ 91906 h 123675"/>
                <a:gd name="connsiteX9" fmla="*/ 30095 w 246075"/>
                <a:gd name="connsiteY9" fmla="*/ 123357 h 12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75" h="123675">
                  <a:moveTo>
                    <a:pt x="30095" y="123357"/>
                  </a:moveTo>
                  <a:lnTo>
                    <a:pt x="216618" y="123357"/>
                  </a:lnTo>
                  <a:cubicBezTo>
                    <a:pt x="232688" y="123357"/>
                    <a:pt x="245757" y="109251"/>
                    <a:pt x="245757" y="91906"/>
                  </a:cubicBezTo>
                  <a:lnTo>
                    <a:pt x="245757" y="83194"/>
                  </a:lnTo>
                  <a:cubicBezTo>
                    <a:pt x="245757" y="60470"/>
                    <a:pt x="234508" y="39711"/>
                    <a:pt x="216378" y="29019"/>
                  </a:cubicBezTo>
                  <a:cubicBezTo>
                    <a:pt x="194664" y="16215"/>
                    <a:pt x="160903" y="956"/>
                    <a:pt x="123357" y="956"/>
                  </a:cubicBezTo>
                  <a:cubicBezTo>
                    <a:pt x="85810" y="956"/>
                    <a:pt x="52049" y="16217"/>
                    <a:pt x="30335" y="29019"/>
                  </a:cubicBezTo>
                  <a:cubicBezTo>
                    <a:pt x="12206" y="39710"/>
                    <a:pt x="956" y="60470"/>
                    <a:pt x="956" y="83194"/>
                  </a:cubicBezTo>
                  <a:lnTo>
                    <a:pt x="956" y="91906"/>
                  </a:lnTo>
                  <a:cubicBezTo>
                    <a:pt x="956" y="109253"/>
                    <a:pt x="14025" y="123357"/>
                    <a:pt x="30095" y="1233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9" name="Forma libre 342">
              <a:extLst>
                <a:ext uri="{FF2B5EF4-FFF2-40B4-BE49-F238E27FC236}">
                  <a16:creationId xmlns:a16="http://schemas.microsoft.com/office/drawing/2014/main" id="{09D9490D-B44D-5944-996B-6CA43D87923B}"/>
                </a:ext>
              </a:extLst>
            </p:cNvPr>
            <p:cNvSpPr/>
            <p:nvPr/>
          </p:nvSpPr>
          <p:spPr>
            <a:xfrm>
              <a:off x="8663444" y="1839608"/>
              <a:ext cx="137700" cy="137700"/>
            </a:xfrm>
            <a:custGeom>
              <a:avLst/>
              <a:gdLst>
                <a:gd name="connsiteX0" fmla="*/ 136956 w 137700"/>
                <a:gd name="connsiteY0" fmla="*/ 68956 h 137700"/>
                <a:gd name="connsiteX1" fmla="*/ 68956 w 137700"/>
                <a:gd name="connsiteY1" fmla="*/ 136956 h 137700"/>
                <a:gd name="connsiteX2" fmla="*/ 956 w 137700"/>
                <a:gd name="connsiteY2" fmla="*/ 68956 h 137700"/>
                <a:gd name="connsiteX3" fmla="*/ 68956 w 137700"/>
                <a:gd name="connsiteY3" fmla="*/ 956 h 137700"/>
                <a:gd name="connsiteX4" fmla="*/ 136956 w 137700"/>
                <a:gd name="connsiteY4" fmla="*/ 68956 h 13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700" h="137700">
                  <a:moveTo>
                    <a:pt x="136956" y="68956"/>
                  </a:moveTo>
                  <a:cubicBezTo>
                    <a:pt x="136956" y="106511"/>
                    <a:pt x="106511" y="136956"/>
                    <a:pt x="68956" y="136956"/>
                  </a:cubicBezTo>
                  <a:cubicBezTo>
                    <a:pt x="31401" y="136956"/>
                    <a:pt x="956" y="106511"/>
                    <a:pt x="956" y="68956"/>
                  </a:cubicBezTo>
                  <a:cubicBezTo>
                    <a:pt x="956" y="31401"/>
                    <a:pt x="31401" y="956"/>
                    <a:pt x="68956" y="956"/>
                  </a:cubicBezTo>
                  <a:cubicBezTo>
                    <a:pt x="106511" y="956"/>
                    <a:pt x="136956" y="31401"/>
                    <a:pt x="136956" y="68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70" name="Forma libre 343">
              <a:extLst>
                <a:ext uri="{FF2B5EF4-FFF2-40B4-BE49-F238E27FC236}">
                  <a16:creationId xmlns:a16="http://schemas.microsoft.com/office/drawing/2014/main" id="{607DE0F7-2CF9-AE4F-9226-1EF8E8F2E52C}"/>
                </a:ext>
              </a:extLst>
            </p:cNvPr>
            <p:cNvSpPr/>
            <p:nvPr/>
          </p:nvSpPr>
          <p:spPr>
            <a:xfrm>
              <a:off x="8609044" y="1989209"/>
              <a:ext cx="246076" cy="123675"/>
            </a:xfrm>
            <a:custGeom>
              <a:avLst/>
              <a:gdLst>
                <a:gd name="connsiteX0" fmla="*/ 216378 w 246075"/>
                <a:gd name="connsiteY0" fmla="*/ 29019 h 123675"/>
                <a:gd name="connsiteX1" fmla="*/ 123357 w 246075"/>
                <a:gd name="connsiteY1" fmla="*/ 956 h 123675"/>
                <a:gd name="connsiteX2" fmla="*/ 30335 w 246075"/>
                <a:gd name="connsiteY2" fmla="*/ 29019 h 123675"/>
                <a:gd name="connsiteX3" fmla="*/ 956 w 246075"/>
                <a:gd name="connsiteY3" fmla="*/ 83193 h 123675"/>
                <a:gd name="connsiteX4" fmla="*/ 956 w 246075"/>
                <a:gd name="connsiteY4" fmla="*/ 91905 h 123675"/>
                <a:gd name="connsiteX5" fmla="*/ 30095 w 246075"/>
                <a:gd name="connsiteY5" fmla="*/ 123355 h 123675"/>
                <a:gd name="connsiteX6" fmla="*/ 216618 w 246075"/>
                <a:gd name="connsiteY6" fmla="*/ 123355 h 123675"/>
                <a:gd name="connsiteX7" fmla="*/ 245757 w 246075"/>
                <a:gd name="connsiteY7" fmla="*/ 91905 h 123675"/>
                <a:gd name="connsiteX8" fmla="*/ 245757 w 246075"/>
                <a:gd name="connsiteY8" fmla="*/ 83193 h 123675"/>
                <a:gd name="connsiteX9" fmla="*/ 216378 w 246075"/>
                <a:gd name="connsiteY9" fmla="*/ 29019 h 12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75" h="123675">
                  <a:moveTo>
                    <a:pt x="216378" y="29019"/>
                  </a:moveTo>
                  <a:cubicBezTo>
                    <a:pt x="194664" y="16215"/>
                    <a:pt x="160903" y="956"/>
                    <a:pt x="123357" y="956"/>
                  </a:cubicBezTo>
                  <a:cubicBezTo>
                    <a:pt x="85810" y="956"/>
                    <a:pt x="52050" y="16217"/>
                    <a:pt x="30335" y="29019"/>
                  </a:cubicBezTo>
                  <a:cubicBezTo>
                    <a:pt x="12206" y="39710"/>
                    <a:pt x="956" y="60468"/>
                    <a:pt x="956" y="83193"/>
                  </a:cubicBezTo>
                  <a:lnTo>
                    <a:pt x="956" y="91905"/>
                  </a:lnTo>
                  <a:cubicBezTo>
                    <a:pt x="956" y="109250"/>
                    <a:pt x="14025" y="123355"/>
                    <a:pt x="30095" y="123355"/>
                  </a:cubicBezTo>
                  <a:lnTo>
                    <a:pt x="216618" y="123355"/>
                  </a:lnTo>
                  <a:cubicBezTo>
                    <a:pt x="232688" y="123355"/>
                    <a:pt x="245757" y="109250"/>
                    <a:pt x="245757" y="91905"/>
                  </a:cubicBezTo>
                  <a:lnTo>
                    <a:pt x="245757" y="83193"/>
                  </a:lnTo>
                  <a:cubicBezTo>
                    <a:pt x="245757" y="60468"/>
                    <a:pt x="234508" y="39710"/>
                    <a:pt x="216378" y="290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71" name="Forma libre 344">
              <a:extLst>
                <a:ext uri="{FF2B5EF4-FFF2-40B4-BE49-F238E27FC236}">
                  <a16:creationId xmlns:a16="http://schemas.microsoft.com/office/drawing/2014/main" id="{BECE65AD-A122-BF4D-A5AC-D19D98084BA4}"/>
                </a:ext>
              </a:extLst>
            </p:cNvPr>
            <p:cNvSpPr/>
            <p:nvPr/>
          </p:nvSpPr>
          <p:spPr>
            <a:xfrm>
              <a:off x="9017045" y="1839608"/>
              <a:ext cx="137700" cy="137700"/>
            </a:xfrm>
            <a:custGeom>
              <a:avLst/>
              <a:gdLst>
                <a:gd name="connsiteX0" fmla="*/ 136956 w 137700"/>
                <a:gd name="connsiteY0" fmla="*/ 68956 h 137700"/>
                <a:gd name="connsiteX1" fmla="*/ 68956 w 137700"/>
                <a:gd name="connsiteY1" fmla="*/ 136956 h 137700"/>
                <a:gd name="connsiteX2" fmla="*/ 956 w 137700"/>
                <a:gd name="connsiteY2" fmla="*/ 68956 h 137700"/>
                <a:gd name="connsiteX3" fmla="*/ 68956 w 137700"/>
                <a:gd name="connsiteY3" fmla="*/ 956 h 137700"/>
                <a:gd name="connsiteX4" fmla="*/ 136956 w 137700"/>
                <a:gd name="connsiteY4" fmla="*/ 68956 h 13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700" h="137700">
                  <a:moveTo>
                    <a:pt x="136956" y="68956"/>
                  </a:moveTo>
                  <a:cubicBezTo>
                    <a:pt x="136956" y="106511"/>
                    <a:pt x="106511" y="136956"/>
                    <a:pt x="68956" y="136956"/>
                  </a:cubicBezTo>
                  <a:cubicBezTo>
                    <a:pt x="31401" y="136956"/>
                    <a:pt x="956" y="106511"/>
                    <a:pt x="956" y="68956"/>
                  </a:cubicBezTo>
                  <a:cubicBezTo>
                    <a:pt x="956" y="31401"/>
                    <a:pt x="31401" y="956"/>
                    <a:pt x="68956" y="956"/>
                  </a:cubicBezTo>
                  <a:cubicBezTo>
                    <a:pt x="106511" y="956"/>
                    <a:pt x="136956" y="31401"/>
                    <a:pt x="136956" y="68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72" name="Forma libre 345">
              <a:extLst>
                <a:ext uri="{FF2B5EF4-FFF2-40B4-BE49-F238E27FC236}">
                  <a16:creationId xmlns:a16="http://schemas.microsoft.com/office/drawing/2014/main" id="{2071EB98-5F36-E64C-841B-82AE0F3959C2}"/>
                </a:ext>
              </a:extLst>
            </p:cNvPr>
            <p:cNvSpPr/>
            <p:nvPr/>
          </p:nvSpPr>
          <p:spPr>
            <a:xfrm>
              <a:off x="8962646" y="1989209"/>
              <a:ext cx="246076" cy="123675"/>
            </a:xfrm>
            <a:custGeom>
              <a:avLst/>
              <a:gdLst>
                <a:gd name="connsiteX0" fmla="*/ 216378 w 246075"/>
                <a:gd name="connsiteY0" fmla="*/ 29019 h 123675"/>
                <a:gd name="connsiteX1" fmla="*/ 123357 w 246075"/>
                <a:gd name="connsiteY1" fmla="*/ 956 h 123675"/>
                <a:gd name="connsiteX2" fmla="*/ 30335 w 246075"/>
                <a:gd name="connsiteY2" fmla="*/ 29019 h 123675"/>
                <a:gd name="connsiteX3" fmla="*/ 956 w 246075"/>
                <a:gd name="connsiteY3" fmla="*/ 83194 h 123675"/>
                <a:gd name="connsiteX4" fmla="*/ 956 w 246075"/>
                <a:gd name="connsiteY4" fmla="*/ 91906 h 123675"/>
                <a:gd name="connsiteX5" fmla="*/ 30095 w 246075"/>
                <a:gd name="connsiteY5" fmla="*/ 123357 h 123675"/>
                <a:gd name="connsiteX6" fmla="*/ 216618 w 246075"/>
                <a:gd name="connsiteY6" fmla="*/ 123357 h 123675"/>
                <a:gd name="connsiteX7" fmla="*/ 245757 w 246075"/>
                <a:gd name="connsiteY7" fmla="*/ 91906 h 123675"/>
                <a:gd name="connsiteX8" fmla="*/ 245757 w 246075"/>
                <a:gd name="connsiteY8" fmla="*/ 83194 h 123675"/>
                <a:gd name="connsiteX9" fmla="*/ 216378 w 246075"/>
                <a:gd name="connsiteY9" fmla="*/ 29019 h 12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75" h="123675">
                  <a:moveTo>
                    <a:pt x="216378" y="29019"/>
                  </a:moveTo>
                  <a:cubicBezTo>
                    <a:pt x="194664" y="16215"/>
                    <a:pt x="160903" y="956"/>
                    <a:pt x="123357" y="956"/>
                  </a:cubicBezTo>
                  <a:cubicBezTo>
                    <a:pt x="85810" y="956"/>
                    <a:pt x="52049" y="16217"/>
                    <a:pt x="30335" y="29019"/>
                  </a:cubicBezTo>
                  <a:cubicBezTo>
                    <a:pt x="12206" y="39710"/>
                    <a:pt x="956" y="60470"/>
                    <a:pt x="956" y="83194"/>
                  </a:cubicBezTo>
                  <a:lnTo>
                    <a:pt x="956" y="91906"/>
                  </a:lnTo>
                  <a:cubicBezTo>
                    <a:pt x="956" y="109251"/>
                    <a:pt x="14025" y="123357"/>
                    <a:pt x="30095" y="123357"/>
                  </a:cubicBezTo>
                  <a:lnTo>
                    <a:pt x="216618" y="123357"/>
                  </a:lnTo>
                  <a:cubicBezTo>
                    <a:pt x="232688" y="123357"/>
                    <a:pt x="245757" y="109251"/>
                    <a:pt x="245757" y="91906"/>
                  </a:cubicBezTo>
                  <a:lnTo>
                    <a:pt x="245757" y="83194"/>
                  </a:lnTo>
                  <a:cubicBezTo>
                    <a:pt x="245756" y="60468"/>
                    <a:pt x="234506" y="39710"/>
                    <a:pt x="216378" y="290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73" name="Forma libre 346">
              <a:extLst>
                <a:ext uri="{FF2B5EF4-FFF2-40B4-BE49-F238E27FC236}">
                  <a16:creationId xmlns:a16="http://schemas.microsoft.com/office/drawing/2014/main" id="{65592793-5BDE-E44C-A6E4-0099C6C92AF8}"/>
                </a:ext>
              </a:extLst>
            </p:cNvPr>
            <p:cNvSpPr/>
            <p:nvPr/>
          </p:nvSpPr>
          <p:spPr>
            <a:xfrm>
              <a:off x="8826643" y="1812408"/>
              <a:ext cx="164476" cy="164476"/>
            </a:xfrm>
            <a:custGeom>
              <a:avLst/>
              <a:gdLst>
                <a:gd name="connsiteX0" fmla="*/ 150545 w 164475"/>
                <a:gd name="connsiteY0" fmla="*/ 164157 h 164475"/>
                <a:gd name="connsiteX1" fmla="*/ 161184 w 164475"/>
                <a:gd name="connsiteY1" fmla="*/ 159057 h 164475"/>
                <a:gd name="connsiteX2" fmla="*/ 159058 w 164475"/>
                <a:gd name="connsiteY2" fmla="*/ 139932 h 164475"/>
                <a:gd name="connsiteX3" fmla="*/ 96158 w 164475"/>
                <a:gd name="connsiteY3" fmla="*/ 89612 h 164475"/>
                <a:gd name="connsiteX4" fmla="*/ 96158 w 164475"/>
                <a:gd name="connsiteY4" fmla="*/ 14557 h 164475"/>
                <a:gd name="connsiteX5" fmla="*/ 82558 w 164475"/>
                <a:gd name="connsiteY5" fmla="*/ 956 h 164475"/>
                <a:gd name="connsiteX6" fmla="*/ 68957 w 164475"/>
                <a:gd name="connsiteY6" fmla="*/ 14555 h 164475"/>
                <a:gd name="connsiteX7" fmla="*/ 68957 w 164475"/>
                <a:gd name="connsiteY7" fmla="*/ 89621 h 164475"/>
                <a:gd name="connsiteX8" fmla="*/ 6058 w 164475"/>
                <a:gd name="connsiteY8" fmla="*/ 139930 h 164475"/>
                <a:gd name="connsiteX9" fmla="*/ 3932 w 164475"/>
                <a:gd name="connsiteY9" fmla="*/ 159055 h 164475"/>
                <a:gd name="connsiteX10" fmla="*/ 14571 w 164475"/>
                <a:gd name="connsiteY10" fmla="*/ 164156 h 164475"/>
                <a:gd name="connsiteX11" fmla="*/ 23057 w 164475"/>
                <a:gd name="connsiteY11" fmla="*/ 161181 h 164475"/>
                <a:gd name="connsiteX12" fmla="*/ 82558 w 164475"/>
                <a:gd name="connsiteY12" fmla="*/ 113581 h 164475"/>
                <a:gd name="connsiteX13" fmla="*/ 142057 w 164475"/>
                <a:gd name="connsiteY13" fmla="*/ 161181 h 164475"/>
                <a:gd name="connsiteX14" fmla="*/ 150545 w 164475"/>
                <a:gd name="connsiteY14" fmla="*/ 164157 h 16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4475" h="164475">
                  <a:moveTo>
                    <a:pt x="150545" y="164157"/>
                  </a:moveTo>
                  <a:cubicBezTo>
                    <a:pt x="154542" y="164157"/>
                    <a:pt x="158487" y="162404"/>
                    <a:pt x="161184" y="159057"/>
                  </a:cubicBezTo>
                  <a:cubicBezTo>
                    <a:pt x="165872" y="153187"/>
                    <a:pt x="164916" y="144633"/>
                    <a:pt x="159058" y="139932"/>
                  </a:cubicBezTo>
                  <a:lnTo>
                    <a:pt x="96158" y="89612"/>
                  </a:lnTo>
                  <a:lnTo>
                    <a:pt x="96158" y="14557"/>
                  </a:lnTo>
                  <a:cubicBezTo>
                    <a:pt x="96158" y="7039"/>
                    <a:pt x="90075" y="956"/>
                    <a:pt x="82558" y="956"/>
                  </a:cubicBezTo>
                  <a:cubicBezTo>
                    <a:pt x="75041" y="956"/>
                    <a:pt x="68957" y="7038"/>
                    <a:pt x="68957" y="14555"/>
                  </a:cubicBezTo>
                  <a:lnTo>
                    <a:pt x="68957" y="89621"/>
                  </a:lnTo>
                  <a:lnTo>
                    <a:pt x="6058" y="139930"/>
                  </a:lnTo>
                  <a:cubicBezTo>
                    <a:pt x="200" y="144633"/>
                    <a:pt x="-756" y="153185"/>
                    <a:pt x="3932" y="159055"/>
                  </a:cubicBezTo>
                  <a:cubicBezTo>
                    <a:pt x="6629" y="162402"/>
                    <a:pt x="10572" y="164156"/>
                    <a:pt x="14571" y="164156"/>
                  </a:cubicBezTo>
                  <a:cubicBezTo>
                    <a:pt x="17545" y="164156"/>
                    <a:pt x="20548" y="163187"/>
                    <a:pt x="23057" y="161181"/>
                  </a:cubicBezTo>
                  <a:lnTo>
                    <a:pt x="82558" y="113581"/>
                  </a:lnTo>
                  <a:lnTo>
                    <a:pt x="142057" y="161181"/>
                  </a:lnTo>
                  <a:cubicBezTo>
                    <a:pt x="144568" y="163187"/>
                    <a:pt x="147569" y="164157"/>
                    <a:pt x="150545" y="1641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sp>
        <p:nvSpPr>
          <p:cNvPr id="74" name="Текст 2"/>
          <p:cNvSpPr txBox="1">
            <a:spLocks/>
          </p:cNvSpPr>
          <p:nvPr/>
        </p:nvSpPr>
        <p:spPr>
          <a:xfrm>
            <a:off x="7177397" y="3802800"/>
            <a:ext cx="4049926" cy="26458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Бесплатная стажировка</a:t>
            </a:r>
          </a:p>
          <a:p>
            <a:pPr marL="342900" indent="-342900"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Перспектива трудоустройства</a:t>
            </a:r>
          </a:p>
          <a:p>
            <a:pPr marL="342900" indent="-342900"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Карьерный рост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75" name="Текст 2"/>
          <p:cNvSpPr txBox="1">
            <a:spLocks/>
          </p:cNvSpPr>
          <p:nvPr/>
        </p:nvSpPr>
        <p:spPr>
          <a:xfrm>
            <a:off x="989814" y="4021187"/>
            <a:ext cx="3762866" cy="268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Подготовка кадров</a:t>
            </a:r>
          </a:p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Замещение студентами</a:t>
            </a:r>
          </a:p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Оптимизация ФОТ</a:t>
            </a:r>
          </a:p>
        </p:txBody>
      </p:sp>
      <p:sp>
        <p:nvSpPr>
          <p:cNvPr id="76" name="Заголовок 1"/>
          <p:cNvSpPr txBox="1">
            <a:spLocks/>
          </p:cNvSpPr>
          <p:nvPr/>
        </p:nvSpPr>
        <p:spPr>
          <a:xfrm>
            <a:off x="5267291" y="2446845"/>
            <a:ext cx="1595421" cy="693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 smtClean="0"/>
              <a:t>ЦЕЛИ</a:t>
            </a:r>
            <a:endParaRPr lang="ru-RU" dirty="0"/>
          </a:p>
        </p:txBody>
      </p:sp>
      <p:sp>
        <p:nvSpPr>
          <p:cNvPr id="77" name="Заголовок 1"/>
          <p:cNvSpPr txBox="1">
            <a:spLocks/>
          </p:cNvSpPr>
          <p:nvPr/>
        </p:nvSpPr>
        <p:spPr>
          <a:xfrm>
            <a:off x="2827320" y="3098865"/>
            <a:ext cx="1595421" cy="693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E32636"/>
                </a:solidFill>
              </a:rPr>
              <a:t>BIA</a:t>
            </a:r>
            <a:endParaRPr lang="ru-RU" dirty="0">
              <a:solidFill>
                <a:srgbClr val="E32636"/>
              </a:solidFill>
            </a:endParaRPr>
          </a:p>
        </p:txBody>
      </p:sp>
      <p:sp>
        <p:nvSpPr>
          <p:cNvPr id="78" name="Заголовок 1"/>
          <p:cNvSpPr txBox="1">
            <a:spLocks/>
          </p:cNvSpPr>
          <p:nvPr/>
        </p:nvSpPr>
        <p:spPr>
          <a:xfrm>
            <a:off x="8211597" y="3185277"/>
            <a:ext cx="1595421" cy="693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B050"/>
                </a:solidFill>
              </a:rPr>
              <a:t>Студент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76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Другая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9116</TotalTime>
  <Words>852</Words>
  <Application>Microsoft Office PowerPoint</Application>
  <PresentationFormat>Широкоэкранный</PresentationFormat>
  <Paragraphs>207</Paragraphs>
  <Slides>18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Lato</vt:lpstr>
      <vt:lpstr>Lato Light</vt:lpstr>
      <vt:lpstr>Open Sans</vt:lpstr>
      <vt:lpstr>Times New Roman</vt:lpstr>
      <vt:lpstr>Verdana</vt:lpstr>
      <vt:lpstr>Тема Office</vt:lpstr>
      <vt:lpstr>Презентация PowerPoint</vt:lpstr>
      <vt:lpstr>О компании</vt:lpstr>
      <vt:lpstr>Команда и офисы компании</vt:lpstr>
      <vt:lpstr> - «мемасики» в конце недели - ежемесячный новостной дайджест - совместные праздники в Компании  </vt:lpstr>
      <vt:lpstr>Преимущества для кафедр и факультетов</vt:lpstr>
      <vt:lpstr>Преимущества для преподавателей ВУЗов</vt:lpstr>
      <vt:lpstr>Как начать работать с нами</vt:lpstr>
      <vt:lpstr>Программа обучения</vt:lpstr>
      <vt:lpstr>Целевой портрет обучающегося</vt:lpstr>
      <vt:lpstr>1С Разработчик. Этапы обучения студентов</vt:lpstr>
      <vt:lpstr>Организация курса обучения в БИА</vt:lpstr>
      <vt:lpstr>  </vt:lpstr>
      <vt:lpstr>Организация производственных практик в БИА</vt:lpstr>
      <vt:lpstr>Организация стажёрских программ в БИА</vt:lpstr>
      <vt:lpstr>Конкурс дипломных проектов 1С</vt:lpstr>
      <vt:lpstr>Наш опыт трудоустройства студентов</vt:lpstr>
      <vt:lpstr>Крупнейшие проекты БИА по 1С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Коротовский Олег Валерьевич</dc:creator>
  <cp:lastModifiedBy>Неборский Олег Сергеевич</cp:lastModifiedBy>
  <cp:revision>301</cp:revision>
  <dcterms:created xsi:type="dcterms:W3CDTF">2019-04-25T12:55:45Z</dcterms:created>
  <dcterms:modified xsi:type="dcterms:W3CDTF">2023-01-26T18:21:07Z</dcterms:modified>
</cp:coreProperties>
</file>