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326" r:id="rId3"/>
    <p:sldId id="293" r:id="rId4"/>
    <p:sldId id="316" r:id="rId5"/>
    <p:sldId id="318" r:id="rId6"/>
    <p:sldId id="319" r:id="rId7"/>
    <p:sldId id="324" r:id="rId8"/>
    <p:sldId id="325" r:id="rId9"/>
    <p:sldId id="320" r:id="rId10"/>
    <p:sldId id="321" r:id="rId11"/>
    <p:sldId id="298" r:id="rId12"/>
    <p:sldId id="317" r:id="rId13"/>
    <p:sldId id="299" r:id="rId14"/>
    <p:sldId id="322" r:id="rId15"/>
    <p:sldId id="302" r:id="rId16"/>
    <p:sldId id="305" r:id="rId17"/>
  </p:sldIdLst>
  <p:sldSz cx="16256000" cy="10160000"/>
  <p:notesSz cx="979963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0762" autoAdjust="0"/>
  </p:normalViewPr>
  <p:slideViewPr>
    <p:cSldViewPr>
      <p:cViewPr varScale="1">
        <p:scale>
          <a:sx n="71" d="100"/>
          <a:sy n="71" d="100"/>
        </p:scale>
        <p:origin x="-116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191" cy="337841"/>
          </a:xfrm>
          <a:prstGeom prst="rect">
            <a:avLst/>
          </a:prstGeom>
        </p:spPr>
        <p:txBody>
          <a:bodyPr vert="horz" lIns="57232" tIns="28616" rIns="57232" bIns="2861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50576" y="0"/>
            <a:ext cx="4247148" cy="337841"/>
          </a:xfrm>
          <a:prstGeom prst="rect">
            <a:avLst/>
          </a:prstGeom>
        </p:spPr>
        <p:txBody>
          <a:bodyPr vert="horz" lIns="57232" tIns="28616" rIns="57232" bIns="28616" rtlCol="0"/>
          <a:lstStyle>
            <a:lvl1pPr algn="r">
              <a:defRPr sz="800"/>
            </a:lvl1pPr>
          </a:lstStyle>
          <a:p>
            <a:fld id="{C05F5AAC-63A0-4D77-AA83-F700812D7EFA}" type="datetimeFigureOut">
              <a:rPr lang="ru-RU" smtClean="0"/>
              <a:t>23.01.19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81338" y="841375"/>
            <a:ext cx="3636962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232" tIns="28616" rIns="57232" bIns="286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9964" y="3241586"/>
            <a:ext cx="7839710" cy="2652207"/>
          </a:xfrm>
          <a:prstGeom prst="rect">
            <a:avLst/>
          </a:prstGeom>
        </p:spPr>
        <p:txBody>
          <a:bodyPr vert="horz" lIns="57232" tIns="28616" rIns="57232" bIns="286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923"/>
            <a:ext cx="4246191" cy="337840"/>
          </a:xfrm>
          <a:prstGeom prst="rect">
            <a:avLst/>
          </a:prstGeom>
        </p:spPr>
        <p:txBody>
          <a:bodyPr vert="horz" lIns="57232" tIns="28616" rIns="57232" bIns="2861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50576" y="6397923"/>
            <a:ext cx="4247148" cy="337840"/>
          </a:xfrm>
          <a:prstGeom prst="rect">
            <a:avLst/>
          </a:prstGeom>
        </p:spPr>
        <p:txBody>
          <a:bodyPr vert="horz" lIns="57232" tIns="28616" rIns="57232" bIns="28616" rtlCol="0" anchor="b"/>
          <a:lstStyle>
            <a:lvl1pPr algn="r">
              <a:defRPr sz="800"/>
            </a:lvl1pPr>
          </a:lstStyle>
          <a:p>
            <a:fld id="{43031E15-7EE6-4224-A601-862EBEF0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5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Немного статистики. С</a:t>
            </a:r>
            <a:r>
              <a:rPr lang="ru-RU" baseline="0" dirty="0" smtClean="0"/>
              <a:t> 2000 года фирма 1С проводит ежегодную научно-практическую конференцию «Новые информационные технологии». С 2008 года количество участников выросло в 6 с лишним раз. Это преподаватели и сотрудники вузов, которым интересно работать по направлению 1С.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73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№ 8</a:t>
            </a:r>
          </a:p>
          <a:p>
            <a:r>
              <a:rPr lang="ru-RU" dirty="0" smtClean="0"/>
              <a:t>Немного вузов,</a:t>
            </a:r>
            <a:r>
              <a:rPr lang="ru-RU" baseline="0" dirty="0" smtClean="0"/>
              <a:t> которые могут похвастаться наличием преподавателя, который может прочитать курс по 1С:</a:t>
            </a:r>
            <a:r>
              <a:rPr lang="en-US" baseline="0" dirty="0" smtClean="0"/>
              <a:t>ERP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Что читают студентам экономических специальностей?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ПП 1С:Бухгалтерия,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редко 1С:Управление торговлей. 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Почему? 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Потому что: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преподаватель или не знает о этих продуктах,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знает, но ему никто не объяснил как это работает (нет финансирования на обучение)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он считает, что этим мало кто в реальности пользуется 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Вот и получается Бухгалтерия – это сила!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А во многих вузах руководители все еще считают, что 1С – это 1С:Бухгалтерия и ничего более.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5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Слад № 9</a:t>
            </a:r>
          </a:p>
          <a:p>
            <a:r>
              <a:rPr lang="ru-RU" dirty="0" smtClean="0"/>
              <a:t>Любое</a:t>
            </a:r>
            <a:r>
              <a:rPr lang="ru-RU" baseline="0" dirty="0" smtClean="0"/>
              <a:t> Учебное заведение обладает большим потенциалом в виде материально-технической базы и квалифицированных преподавателей для ведения подготовки молодых специалистов</a:t>
            </a:r>
          </a:p>
          <a:p>
            <a:r>
              <a:rPr lang="ru-RU" baseline="0" dirty="0" smtClean="0"/>
              <a:t>Преподаватели в свою очередь имеют опыт подготовки и владеют методикой преподавания.</a:t>
            </a:r>
          </a:p>
          <a:p>
            <a:r>
              <a:rPr lang="ru-RU" baseline="0" dirty="0" smtClean="0"/>
              <a:t>Кроме этого, руководители различного уровня могут изменить (в рамках действующих требований) рабочие программы подготовки специалистов.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№ 10</a:t>
            </a:r>
          </a:p>
          <a:p>
            <a:r>
              <a:rPr lang="ru-RU" baseline="0" dirty="0" smtClean="0"/>
              <a:t>Продолжение от слайда № 9</a:t>
            </a:r>
          </a:p>
          <a:p>
            <a:r>
              <a:rPr lang="ru-RU" baseline="0" dirty="0" smtClean="0"/>
              <a:t>Личные контакты преподавателя с сотрудниками партнеров дают возможность развиваться и тем и другим.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21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11</a:t>
            </a:r>
          </a:p>
          <a:p>
            <a:r>
              <a:rPr lang="ru-RU" dirty="0" smtClean="0"/>
              <a:t>Итоги</a:t>
            </a:r>
            <a:r>
              <a:rPr lang="ru-RU" baseline="0" dirty="0" smtClean="0"/>
              <a:t> работы в 2018 году.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2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</a:t>
            </a:r>
            <a:r>
              <a:rPr lang="ru-RU" baseline="0" dirty="0" smtClean="0"/>
              <a:t> как дистрибьютор готовы помочь организовать </a:t>
            </a:r>
            <a:r>
              <a:rPr lang="ru-RU" dirty="0" smtClean="0"/>
              <a:t>Сотрудничество партнера 1С с учебным заведением.</a:t>
            </a:r>
          </a:p>
          <a:p>
            <a:r>
              <a:rPr lang="ru-RU" dirty="0" smtClean="0"/>
              <a:t>Это взаимовыгодно</a:t>
            </a:r>
            <a:r>
              <a:rPr lang="ru-RU" baseline="0" dirty="0" smtClean="0"/>
              <a:t> не только на уровне подготовки специалистов, но и на бизнес уровне. Учебное заведение – это не только подготовка специалистов, но и обычная хозяйственная деятельность, которой требуется автоматизация.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6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2.</a:t>
            </a:r>
          </a:p>
          <a:p>
            <a:r>
              <a:rPr lang="ru-RU" dirty="0" smtClean="0"/>
              <a:t>На данном этапе развития подготовки молодых специалистов все большую роль играет организация</a:t>
            </a:r>
            <a:r>
              <a:rPr lang="ru-RU" baseline="0" dirty="0" smtClean="0"/>
              <a:t> взаимодействия учебных заведений с реальными бизнес структурами, которые заинтересованы в получении квалифицированных кадров. Не исключение и отрасли в которых широко применяются технологии 1С в различном виде.  </a:t>
            </a:r>
          </a:p>
          <a:p>
            <a:r>
              <a:rPr lang="ru-RU" baseline="0" dirty="0" smtClean="0"/>
              <a:t>Дистрибьютор – задачи и цели</a:t>
            </a:r>
          </a:p>
          <a:p>
            <a:r>
              <a:rPr lang="ru-RU" baseline="0" dirty="0" smtClean="0"/>
              <a:t>Партнер  Фирмы 1С – задачи и цели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3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r>
              <a:rPr lang="ru-RU" baseline="0" dirty="0" smtClean="0"/>
              <a:t> № 3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Основой взаимодействия является Договор</a:t>
            </a:r>
            <a:r>
              <a:rPr lang="ru-RU" baseline="0" dirty="0" smtClean="0"/>
              <a:t> о сотрудничестве между Учебным заведением и фирмой 1С. Данный договор дает огромные возможность Учебному заведению для реализации основной цели: Подготовка молодых специалистов в области ИТ-индустрии.</a:t>
            </a:r>
          </a:p>
          <a:p>
            <a:r>
              <a:rPr lang="ru-RU" baseline="0" dirty="0" smtClean="0"/>
              <a:t>Имея данный Договор многие преподаватели задают вопрос: «И что дальше?»</a:t>
            </a:r>
          </a:p>
          <a:p>
            <a:r>
              <a:rPr lang="ru-RU" baseline="0" dirty="0" smtClean="0"/>
              <a:t>А дальше преподаватель может рассчитывать на помощь в различных областях своей деятельности.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1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4</a:t>
            </a:r>
          </a:p>
          <a:p>
            <a:r>
              <a:rPr lang="ru-RU" dirty="0" smtClean="0"/>
              <a:t>Все</a:t>
            </a:r>
            <a:r>
              <a:rPr lang="ru-RU" baseline="0" dirty="0" smtClean="0"/>
              <a:t> эти мероприятия решают несколько основных задач: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Сближение бизнеса с процессом подготовки специалиста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Достижение взаимопонимания преподавателя и бизнес-структуры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Постановка задач на ближайшую перспективу всем участникам мероприятий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8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5</a:t>
            </a:r>
          </a:p>
          <a:p>
            <a:r>
              <a:rPr lang="ru-RU" dirty="0" smtClean="0"/>
              <a:t>Научно-практическая</a:t>
            </a:r>
            <a:r>
              <a:rPr lang="ru-RU" baseline="0" dirty="0" smtClean="0"/>
              <a:t> конференция дает возможность определить текущие задачи и определить направление взаимодействия бизнеса и академической сферы на ближайшую перспективу.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43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5</a:t>
            </a:r>
          </a:p>
          <a:p>
            <a:r>
              <a:rPr lang="ru-RU" dirty="0" smtClean="0"/>
              <a:t>Научно-практическая</a:t>
            </a:r>
            <a:r>
              <a:rPr lang="ru-RU" baseline="0" dirty="0" smtClean="0"/>
              <a:t> конференция дает возможность определить текущие задачи и определить направление взаимодействия бизнеса и академической сферы на ближайшую перспективу.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3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5</a:t>
            </a:r>
          </a:p>
          <a:p>
            <a:r>
              <a:rPr lang="ru-RU" dirty="0" smtClean="0"/>
              <a:t>Научно-практическая</a:t>
            </a:r>
            <a:r>
              <a:rPr lang="ru-RU" baseline="0" dirty="0" smtClean="0"/>
              <a:t> конференция дает возможность определить текущие задачи и определить направление взаимодействия бизнеса и академической сферы на ближайшую перспективу.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2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6</a:t>
            </a:r>
          </a:p>
          <a:p>
            <a:r>
              <a:rPr lang="ru-RU" dirty="0" smtClean="0"/>
              <a:t>Круглые столы решают более узкие задачи в сравнении с конференциями и позволяют</a:t>
            </a:r>
            <a:r>
              <a:rPr lang="ru-RU" baseline="0" dirty="0" smtClean="0"/>
              <a:t> сотрудника учебных заведений получить более тесные контакты с бизнес структурой.</a:t>
            </a:r>
          </a:p>
          <a:p>
            <a:r>
              <a:rPr lang="ru-RU" baseline="0" dirty="0" smtClean="0"/>
              <a:t>Данное мероприятие нацелено на то, чтобы появились конкретные договоренности направленные на решение текущих задач.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7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 7</a:t>
            </a:r>
          </a:p>
          <a:p>
            <a:r>
              <a:rPr lang="ru-RU" dirty="0" smtClean="0"/>
              <a:t>Все на слайде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1E15-7EE6-4224-A601-862EBEF055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5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23.01.19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23.01.19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23.01.19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23.01.19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23.01.19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06" Type="http://schemas.openxmlformats.org/officeDocument/2006/relationships/image" Target="../media/image100.png"/><Relationship Id="rId107" Type="http://schemas.openxmlformats.org/officeDocument/2006/relationships/image" Target="../media/image101.png"/><Relationship Id="rId108" Type="http://schemas.openxmlformats.org/officeDocument/2006/relationships/image" Target="../media/image102.png"/><Relationship Id="rId109" Type="http://schemas.openxmlformats.org/officeDocument/2006/relationships/image" Target="../media/image103.png"/><Relationship Id="rId70" Type="http://schemas.openxmlformats.org/officeDocument/2006/relationships/image" Target="../media/image64.png"/><Relationship Id="rId71" Type="http://schemas.openxmlformats.org/officeDocument/2006/relationships/image" Target="../media/image65.png"/><Relationship Id="rId72" Type="http://schemas.openxmlformats.org/officeDocument/2006/relationships/image" Target="../media/image66.png"/><Relationship Id="rId73" Type="http://schemas.openxmlformats.org/officeDocument/2006/relationships/image" Target="../media/image67.png"/><Relationship Id="rId74" Type="http://schemas.openxmlformats.org/officeDocument/2006/relationships/image" Target="../media/image68.png"/><Relationship Id="rId75" Type="http://schemas.openxmlformats.org/officeDocument/2006/relationships/image" Target="../media/image69.png"/><Relationship Id="rId76" Type="http://schemas.openxmlformats.org/officeDocument/2006/relationships/image" Target="../media/image70.png"/><Relationship Id="rId77" Type="http://schemas.openxmlformats.org/officeDocument/2006/relationships/image" Target="../media/image71.png"/><Relationship Id="rId78" Type="http://schemas.openxmlformats.org/officeDocument/2006/relationships/image" Target="../media/image72.png"/><Relationship Id="rId79" Type="http://schemas.openxmlformats.org/officeDocument/2006/relationships/image" Target="../media/image73.png"/><Relationship Id="rId170" Type="http://schemas.openxmlformats.org/officeDocument/2006/relationships/image" Target="../media/image164.png"/><Relationship Id="rId171" Type="http://schemas.openxmlformats.org/officeDocument/2006/relationships/image" Target="../media/image165.png"/><Relationship Id="rId172" Type="http://schemas.openxmlformats.org/officeDocument/2006/relationships/image" Target="../media/image166.png"/><Relationship Id="rId173" Type="http://schemas.openxmlformats.org/officeDocument/2006/relationships/image" Target="../media/image167.png"/><Relationship Id="rId174" Type="http://schemas.openxmlformats.org/officeDocument/2006/relationships/image" Target="../media/image168.png"/><Relationship Id="rId175" Type="http://schemas.openxmlformats.org/officeDocument/2006/relationships/image" Target="../media/image169.png"/><Relationship Id="rId176" Type="http://schemas.openxmlformats.org/officeDocument/2006/relationships/image" Target="../media/image170.png"/><Relationship Id="rId177" Type="http://schemas.openxmlformats.org/officeDocument/2006/relationships/image" Target="../media/image171.png"/><Relationship Id="rId178" Type="http://schemas.openxmlformats.org/officeDocument/2006/relationships/image" Target="../media/image172.png"/><Relationship Id="rId179" Type="http://schemas.openxmlformats.org/officeDocument/2006/relationships/image" Target="../media/image173.png"/><Relationship Id="rId260" Type="http://schemas.openxmlformats.org/officeDocument/2006/relationships/image" Target="../media/image254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61" Type="http://schemas.openxmlformats.org/officeDocument/2006/relationships/image" Target="../media/image255.png"/><Relationship Id="rId262" Type="http://schemas.openxmlformats.org/officeDocument/2006/relationships/image" Target="../media/image256.png"/><Relationship Id="rId263" Type="http://schemas.openxmlformats.org/officeDocument/2006/relationships/image" Target="../media/image257.png"/><Relationship Id="rId264" Type="http://schemas.openxmlformats.org/officeDocument/2006/relationships/image" Target="../media/image258.png"/><Relationship Id="rId110" Type="http://schemas.openxmlformats.org/officeDocument/2006/relationships/image" Target="../media/image104.png"/><Relationship Id="rId111" Type="http://schemas.openxmlformats.org/officeDocument/2006/relationships/image" Target="../media/image105.png"/><Relationship Id="rId112" Type="http://schemas.openxmlformats.org/officeDocument/2006/relationships/image" Target="../media/image106.png"/><Relationship Id="rId113" Type="http://schemas.openxmlformats.org/officeDocument/2006/relationships/image" Target="../media/image107.png"/><Relationship Id="rId114" Type="http://schemas.openxmlformats.org/officeDocument/2006/relationships/image" Target="../media/image108.png"/><Relationship Id="rId115" Type="http://schemas.openxmlformats.org/officeDocument/2006/relationships/image" Target="../media/image109.png"/><Relationship Id="rId116" Type="http://schemas.openxmlformats.org/officeDocument/2006/relationships/image" Target="../media/image110.png"/><Relationship Id="rId117" Type="http://schemas.openxmlformats.org/officeDocument/2006/relationships/image" Target="../media/image111.png"/><Relationship Id="rId118" Type="http://schemas.openxmlformats.org/officeDocument/2006/relationships/image" Target="../media/image112.png"/><Relationship Id="rId119" Type="http://schemas.openxmlformats.org/officeDocument/2006/relationships/image" Target="../media/image113.png"/><Relationship Id="rId200" Type="http://schemas.openxmlformats.org/officeDocument/2006/relationships/image" Target="../media/image194.png"/><Relationship Id="rId201" Type="http://schemas.openxmlformats.org/officeDocument/2006/relationships/image" Target="../media/image195.png"/><Relationship Id="rId202" Type="http://schemas.openxmlformats.org/officeDocument/2006/relationships/image" Target="../media/image196.png"/><Relationship Id="rId203" Type="http://schemas.openxmlformats.org/officeDocument/2006/relationships/image" Target="../media/image197.png"/><Relationship Id="rId204" Type="http://schemas.openxmlformats.org/officeDocument/2006/relationships/image" Target="../media/image198.png"/><Relationship Id="rId205" Type="http://schemas.openxmlformats.org/officeDocument/2006/relationships/image" Target="../media/image199.png"/><Relationship Id="rId206" Type="http://schemas.openxmlformats.org/officeDocument/2006/relationships/image" Target="../media/image200.png"/><Relationship Id="rId207" Type="http://schemas.openxmlformats.org/officeDocument/2006/relationships/image" Target="../media/image201.png"/><Relationship Id="rId208" Type="http://schemas.openxmlformats.org/officeDocument/2006/relationships/image" Target="../media/image202.png"/><Relationship Id="rId209" Type="http://schemas.openxmlformats.org/officeDocument/2006/relationships/image" Target="../media/image203.png"/><Relationship Id="rId265" Type="http://schemas.openxmlformats.org/officeDocument/2006/relationships/image" Target="../media/image259.png"/><Relationship Id="rId266" Type="http://schemas.openxmlformats.org/officeDocument/2006/relationships/image" Target="../media/image260.png"/><Relationship Id="rId267" Type="http://schemas.openxmlformats.org/officeDocument/2006/relationships/image" Target="../media/image261.png"/><Relationship Id="rId268" Type="http://schemas.openxmlformats.org/officeDocument/2006/relationships/image" Target="../media/image262.png"/><Relationship Id="rId269" Type="http://schemas.openxmlformats.org/officeDocument/2006/relationships/image" Target="../media/image26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80" Type="http://schemas.openxmlformats.org/officeDocument/2006/relationships/image" Target="../media/image74.png"/><Relationship Id="rId81" Type="http://schemas.openxmlformats.org/officeDocument/2006/relationships/image" Target="../media/image75.png"/><Relationship Id="rId82" Type="http://schemas.openxmlformats.org/officeDocument/2006/relationships/image" Target="../media/image76.png"/><Relationship Id="rId83" Type="http://schemas.openxmlformats.org/officeDocument/2006/relationships/image" Target="../media/image77.png"/><Relationship Id="rId84" Type="http://schemas.openxmlformats.org/officeDocument/2006/relationships/image" Target="../media/image78.png"/><Relationship Id="rId85" Type="http://schemas.openxmlformats.org/officeDocument/2006/relationships/image" Target="../media/image79.png"/><Relationship Id="rId86" Type="http://schemas.openxmlformats.org/officeDocument/2006/relationships/image" Target="../media/image80.png"/><Relationship Id="rId87" Type="http://schemas.openxmlformats.org/officeDocument/2006/relationships/image" Target="../media/image81.png"/><Relationship Id="rId88" Type="http://schemas.openxmlformats.org/officeDocument/2006/relationships/image" Target="../media/image82.png"/><Relationship Id="rId89" Type="http://schemas.openxmlformats.org/officeDocument/2006/relationships/image" Target="../media/image83.png"/><Relationship Id="rId180" Type="http://schemas.openxmlformats.org/officeDocument/2006/relationships/image" Target="../media/image174.png"/><Relationship Id="rId181" Type="http://schemas.openxmlformats.org/officeDocument/2006/relationships/image" Target="../media/image175.png"/><Relationship Id="rId182" Type="http://schemas.openxmlformats.org/officeDocument/2006/relationships/image" Target="../media/image176.png"/><Relationship Id="rId183" Type="http://schemas.openxmlformats.org/officeDocument/2006/relationships/image" Target="../media/image177.png"/><Relationship Id="rId184" Type="http://schemas.openxmlformats.org/officeDocument/2006/relationships/image" Target="../media/image178.png"/><Relationship Id="rId185" Type="http://schemas.openxmlformats.org/officeDocument/2006/relationships/image" Target="../media/image179.png"/><Relationship Id="rId186" Type="http://schemas.openxmlformats.org/officeDocument/2006/relationships/image" Target="../media/image180.png"/><Relationship Id="rId187" Type="http://schemas.openxmlformats.org/officeDocument/2006/relationships/image" Target="../media/image181.png"/><Relationship Id="rId188" Type="http://schemas.openxmlformats.org/officeDocument/2006/relationships/image" Target="../media/image182.png"/><Relationship Id="rId189" Type="http://schemas.openxmlformats.org/officeDocument/2006/relationships/image" Target="../media/image183.png"/><Relationship Id="rId270" Type="http://schemas.openxmlformats.org/officeDocument/2006/relationships/image" Target="../media/image264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271" Type="http://schemas.openxmlformats.org/officeDocument/2006/relationships/image" Target="../media/image265.png"/><Relationship Id="rId272" Type="http://schemas.openxmlformats.org/officeDocument/2006/relationships/image" Target="../media/image266.png"/><Relationship Id="rId273" Type="http://schemas.openxmlformats.org/officeDocument/2006/relationships/image" Target="../media/image267.png"/><Relationship Id="rId274" Type="http://schemas.openxmlformats.org/officeDocument/2006/relationships/image" Target="../media/image268.png"/><Relationship Id="rId120" Type="http://schemas.openxmlformats.org/officeDocument/2006/relationships/image" Target="../media/image114.png"/><Relationship Id="rId121" Type="http://schemas.openxmlformats.org/officeDocument/2006/relationships/image" Target="../media/image115.png"/><Relationship Id="rId122" Type="http://schemas.openxmlformats.org/officeDocument/2006/relationships/image" Target="../media/image116.png"/><Relationship Id="rId123" Type="http://schemas.openxmlformats.org/officeDocument/2006/relationships/image" Target="../media/image117.png"/><Relationship Id="rId124" Type="http://schemas.openxmlformats.org/officeDocument/2006/relationships/image" Target="../media/image118.png"/><Relationship Id="rId125" Type="http://schemas.openxmlformats.org/officeDocument/2006/relationships/image" Target="../media/image119.png"/><Relationship Id="rId126" Type="http://schemas.openxmlformats.org/officeDocument/2006/relationships/image" Target="../media/image120.png"/><Relationship Id="rId127" Type="http://schemas.openxmlformats.org/officeDocument/2006/relationships/image" Target="../media/image121.png"/><Relationship Id="rId128" Type="http://schemas.openxmlformats.org/officeDocument/2006/relationships/image" Target="../media/image122.png"/><Relationship Id="rId129" Type="http://schemas.openxmlformats.org/officeDocument/2006/relationships/image" Target="../media/image123.png"/><Relationship Id="rId210" Type="http://schemas.openxmlformats.org/officeDocument/2006/relationships/image" Target="../media/image204.png"/><Relationship Id="rId211" Type="http://schemas.openxmlformats.org/officeDocument/2006/relationships/image" Target="../media/image205.png"/><Relationship Id="rId212" Type="http://schemas.openxmlformats.org/officeDocument/2006/relationships/image" Target="../media/image206.png"/><Relationship Id="rId213" Type="http://schemas.openxmlformats.org/officeDocument/2006/relationships/image" Target="../media/image207.png"/><Relationship Id="rId214" Type="http://schemas.openxmlformats.org/officeDocument/2006/relationships/image" Target="../media/image208.png"/><Relationship Id="rId215" Type="http://schemas.openxmlformats.org/officeDocument/2006/relationships/image" Target="../media/image209.png"/><Relationship Id="rId216" Type="http://schemas.openxmlformats.org/officeDocument/2006/relationships/image" Target="../media/image210.png"/><Relationship Id="rId217" Type="http://schemas.openxmlformats.org/officeDocument/2006/relationships/image" Target="../media/image211.png"/><Relationship Id="rId218" Type="http://schemas.openxmlformats.org/officeDocument/2006/relationships/image" Target="../media/image212.png"/><Relationship Id="rId219" Type="http://schemas.openxmlformats.org/officeDocument/2006/relationships/image" Target="../media/image213.png"/><Relationship Id="rId275" Type="http://schemas.openxmlformats.org/officeDocument/2006/relationships/image" Target="../media/image269.png"/><Relationship Id="rId276" Type="http://schemas.openxmlformats.org/officeDocument/2006/relationships/image" Target="../media/image270.png"/><Relationship Id="rId277" Type="http://schemas.openxmlformats.org/officeDocument/2006/relationships/image" Target="../media/image271.png"/><Relationship Id="rId278" Type="http://schemas.openxmlformats.org/officeDocument/2006/relationships/image" Target="../media/image272.png"/><Relationship Id="rId279" Type="http://schemas.openxmlformats.org/officeDocument/2006/relationships/image" Target="../media/image273.png"/><Relationship Id="rId90" Type="http://schemas.openxmlformats.org/officeDocument/2006/relationships/image" Target="../media/image84.png"/><Relationship Id="rId91" Type="http://schemas.openxmlformats.org/officeDocument/2006/relationships/image" Target="../media/image85.png"/><Relationship Id="rId92" Type="http://schemas.openxmlformats.org/officeDocument/2006/relationships/image" Target="../media/image86.png"/><Relationship Id="rId93" Type="http://schemas.openxmlformats.org/officeDocument/2006/relationships/image" Target="../media/image87.png"/><Relationship Id="rId94" Type="http://schemas.openxmlformats.org/officeDocument/2006/relationships/image" Target="../media/image88.png"/><Relationship Id="rId95" Type="http://schemas.openxmlformats.org/officeDocument/2006/relationships/image" Target="../media/image89.png"/><Relationship Id="rId96" Type="http://schemas.openxmlformats.org/officeDocument/2006/relationships/image" Target="../media/image90.png"/><Relationship Id="rId97" Type="http://schemas.openxmlformats.org/officeDocument/2006/relationships/image" Target="../media/image91.png"/><Relationship Id="rId98" Type="http://schemas.openxmlformats.org/officeDocument/2006/relationships/image" Target="../media/image92.png"/><Relationship Id="rId99" Type="http://schemas.openxmlformats.org/officeDocument/2006/relationships/image" Target="../media/image93.png"/><Relationship Id="rId190" Type="http://schemas.openxmlformats.org/officeDocument/2006/relationships/image" Target="../media/image184.png"/><Relationship Id="rId191" Type="http://schemas.openxmlformats.org/officeDocument/2006/relationships/image" Target="../media/image185.png"/><Relationship Id="rId192" Type="http://schemas.openxmlformats.org/officeDocument/2006/relationships/image" Target="../media/image186.png"/><Relationship Id="rId193" Type="http://schemas.openxmlformats.org/officeDocument/2006/relationships/image" Target="../media/image187.png"/><Relationship Id="rId194" Type="http://schemas.openxmlformats.org/officeDocument/2006/relationships/image" Target="../media/image188.png"/><Relationship Id="rId195" Type="http://schemas.openxmlformats.org/officeDocument/2006/relationships/image" Target="../media/image189.png"/><Relationship Id="rId196" Type="http://schemas.openxmlformats.org/officeDocument/2006/relationships/image" Target="../media/image190.png"/><Relationship Id="rId197" Type="http://schemas.openxmlformats.org/officeDocument/2006/relationships/image" Target="../media/image191.png"/><Relationship Id="rId198" Type="http://schemas.openxmlformats.org/officeDocument/2006/relationships/image" Target="../media/image192.png"/><Relationship Id="rId199" Type="http://schemas.openxmlformats.org/officeDocument/2006/relationships/image" Target="../media/image193.png"/><Relationship Id="rId280" Type="http://schemas.openxmlformats.org/officeDocument/2006/relationships/image" Target="../media/image274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281" Type="http://schemas.openxmlformats.org/officeDocument/2006/relationships/image" Target="../media/image275.png"/><Relationship Id="rId282" Type="http://schemas.openxmlformats.org/officeDocument/2006/relationships/image" Target="../media/image276.png"/><Relationship Id="rId283" Type="http://schemas.openxmlformats.org/officeDocument/2006/relationships/image" Target="../media/image277.png"/><Relationship Id="rId284" Type="http://schemas.openxmlformats.org/officeDocument/2006/relationships/image" Target="../media/image278.png"/><Relationship Id="rId130" Type="http://schemas.openxmlformats.org/officeDocument/2006/relationships/image" Target="../media/image124.png"/><Relationship Id="rId131" Type="http://schemas.openxmlformats.org/officeDocument/2006/relationships/image" Target="../media/image125.png"/><Relationship Id="rId132" Type="http://schemas.openxmlformats.org/officeDocument/2006/relationships/image" Target="../media/image126.png"/><Relationship Id="rId133" Type="http://schemas.openxmlformats.org/officeDocument/2006/relationships/image" Target="../media/image127.png"/><Relationship Id="rId220" Type="http://schemas.openxmlformats.org/officeDocument/2006/relationships/image" Target="../media/image214.png"/><Relationship Id="rId221" Type="http://schemas.openxmlformats.org/officeDocument/2006/relationships/image" Target="../media/image215.png"/><Relationship Id="rId222" Type="http://schemas.openxmlformats.org/officeDocument/2006/relationships/image" Target="../media/image216.png"/><Relationship Id="rId223" Type="http://schemas.openxmlformats.org/officeDocument/2006/relationships/image" Target="../media/image217.png"/><Relationship Id="rId224" Type="http://schemas.openxmlformats.org/officeDocument/2006/relationships/image" Target="../media/image218.png"/><Relationship Id="rId225" Type="http://schemas.openxmlformats.org/officeDocument/2006/relationships/image" Target="../media/image219.png"/><Relationship Id="rId226" Type="http://schemas.openxmlformats.org/officeDocument/2006/relationships/image" Target="../media/image220.png"/><Relationship Id="rId227" Type="http://schemas.openxmlformats.org/officeDocument/2006/relationships/image" Target="../media/image221.png"/><Relationship Id="rId228" Type="http://schemas.openxmlformats.org/officeDocument/2006/relationships/image" Target="../media/image222.png"/><Relationship Id="rId229" Type="http://schemas.openxmlformats.org/officeDocument/2006/relationships/image" Target="../media/image223.png"/><Relationship Id="rId134" Type="http://schemas.openxmlformats.org/officeDocument/2006/relationships/image" Target="../media/image128.png"/><Relationship Id="rId135" Type="http://schemas.openxmlformats.org/officeDocument/2006/relationships/image" Target="../media/image129.png"/><Relationship Id="rId136" Type="http://schemas.openxmlformats.org/officeDocument/2006/relationships/image" Target="../media/image130.png"/><Relationship Id="rId137" Type="http://schemas.openxmlformats.org/officeDocument/2006/relationships/image" Target="../media/image131.png"/><Relationship Id="rId138" Type="http://schemas.openxmlformats.org/officeDocument/2006/relationships/image" Target="../media/image132.png"/><Relationship Id="rId139" Type="http://schemas.openxmlformats.org/officeDocument/2006/relationships/image" Target="../media/image133.png"/><Relationship Id="rId285" Type="http://schemas.openxmlformats.org/officeDocument/2006/relationships/image" Target="../media/image279.png"/><Relationship Id="rId286" Type="http://schemas.openxmlformats.org/officeDocument/2006/relationships/image" Target="../media/image280.png"/><Relationship Id="rId287" Type="http://schemas.openxmlformats.org/officeDocument/2006/relationships/image" Target="../media/image281.png"/><Relationship Id="rId288" Type="http://schemas.openxmlformats.org/officeDocument/2006/relationships/image" Target="../media/image282.png"/><Relationship Id="rId289" Type="http://schemas.openxmlformats.org/officeDocument/2006/relationships/image" Target="../media/image283.png"/><Relationship Id="rId290" Type="http://schemas.openxmlformats.org/officeDocument/2006/relationships/image" Target="../media/image284.png"/><Relationship Id="rId291" Type="http://schemas.openxmlformats.org/officeDocument/2006/relationships/image" Target="../media/image285.png"/><Relationship Id="rId292" Type="http://schemas.openxmlformats.org/officeDocument/2006/relationships/image" Target="../media/image286.png"/><Relationship Id="rId293" Type="http://schemas.openxmlformats.org/officeDocument/2006/relationships/image" Target="../media/image287.png"/><Relationship Id="rId294" Type="http://schemas.openxmlformats.org/officeDocument/2006/relationships/image" Target="../media/image288.png"/><Relationship Id="rId295" Type="http://schemas.openxmlformats.org/officeDocument/2006/relationships/image" Target="../media/image289.png"/><Relationship Id="rId296" Type="http://schemas.openxmlformats.org/officeDocument/2006/relationships/image" Target="../media/image290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Relationship Id="rId43" Type="http://schemas.openxmlformats.org/officeDocument/2006/relationships/image" Target="../media/image37.png"/><Relationship Id="rId44" Type="http://schemas.openxmlformats.org/officeDocument/2006/relationships/image" Target="../media/image38.png"/><Relationship Id="rId45" Type="http://schemas.openxmlformats.org/officeDocument/2006/relationships/image" Target="../media/image39.png"/><Relationship Id="rId46" Type="http://schemas.openxmlformats.org/officeDocument/2006/relationships/image" Target="../media/image40.png"/><Relationship Id="rId47" Type="http://schemas.openxmlformats.org/officeDocument/2006/relationships/image" Target="../media/image41.png"/><Relationship Id="rId48" Type="http://schemas.openxmlformats.org/officeDocument/2006/relationships/image" Target="../media/image42.png"/><Relationship Id="rId49" Type="http://schemas.openxmlformats.org/officeDocument/2006/relationships/image" Target="../media/image43.png"/><Relationship Id="rId140" Type="http://schemas.openxmlformats.org/officeDocument/2006/relationships/image" Target="../media/image134.png"/><Relationship Id="rId141" Type="http://schemas.openxmlformats.org/officeDocument/2006/relationships/image" Target="../media/image135.png"/><Relationship Id="rId142" Type="http://schemas.openxmlformats.org/officeDocument/2006/relationships/image" Target="../media/image136.png"/><Relationship Id="rId143" Type="http://schemas.openxmlformats.org/officeDocument/2006/relationships/image" Target="../media/image137.png"/><Relationship Id="rId144" Type="http://schemas.openxmlformats.org/officeDocument/2006/relationships/image" Target="../media/image138.png"/><Relationship Id="rId145" Type="http://schemas.openxmlformats.org/officeDocument/2006/relationships/image" Target="../media/image139.png"/><Relationship Id="rId146" Type="http://schemas.openxmlformats.org/officeDocument/2006/relationships/image" Target="../media/image140.png"/><Relationship Id="rId147" Type="http://schemas.openxmlformats.org/officeDocument/2006/relationships/image" Target="../media/image141.png"/><Relationship Id="rId148" Type="http://schemas.openxmlformats.org/officeDocument/2006/relationships/image" Target="../media/image142.png"/><Relationship Id="rId149" Type="http://schemas.openxmlformats.org/officeDocument/2006/relationships/image" Target="../media/image143.png"/><Relationship Id="rId230" Type="http://schemas.openxmlformats.org/officeDocument/2006/relationships/image" Target="../media/image224.png"/><Relationship Id="rId231" Type="http://schemas.openxmlformats.org/officeDocument/2006/relationships/image" Target="../media/image225.png"/><Relationship Id="rId232" Type="http://schemas.openxmlformats.org/officeDocument/2006/relationships/image" Target="../media/image226.png"/><Relationship Id="rId233" Type="http://schemas.openxmlformats.org/officeDocument/2006/relationships/image" Target="../media/image227.png"/><Relationship Id="rId234" Type="http://schemas.openxmlformats.org/officeDocument/2006/relationships/image" Target="../media/image228.png"/><Relationship Id="rId235" Type="http://schemas.openxmlformats.org/officeDocument/2006/relationships/image" Target="../media/image229.png"/><Relationship Id="rId236" Type="http://schemas.openxmlformats.org/officeDocument/2006/relationships/image" Target="../media/image230.png"/><Relationship Id="rId237" Type="http://schemas.openxmlformats.org/officeDocument/2006/relationships/image" Target="../media/image231.png"/><Relationship Id="rId238" Type="http://schemas.openxmlformats.org/officeDocument/2006/relationships/image" Target="../media/image232.png"/><Relationship Id="rId239" Type="http://schemas.openxmlformats.org/officeDocument/2006/relationships/image" Target="../media/image233.png"/><Relationship Id="rId50" Type="http://schemas.openxmlformats.org/officeDocument/2006/relationships/image" Target="../media/image44.png"/><Relationship Id="rId51" Type="http://schemas.openxmlformats.org/officeDocument/2006/relationships/image" Target="../media/image45.png"/><Relationship Id="rId52" Type="http://schemas.openxmlformats.org/officeDocument/2006/relationships/image" Target="../media/image46.png"/><Relationship Id="rId53" Type="http://schemas.openxmlformats.org/officeDocument/2006/relationships/image" Target="../media/image47.png"/><Relationship Id="rId54" Type="http://schemas.openxmlformats.org/officeDocument/2006/relationships/image" Target="../media/image48.png"/><Relationship Id="rId55" Type="http://schemas.openxmlformats.org/officeDocument/2006/relationships/image" Target="../media/image49.png"/><Relationship Id="rId56" Type="http://schemas.openxmlformats.org/officeDocument/2006/relationships/image" Target="../media/image50.png"/><Relationship Id="rId57" Type="http://schemas.openxmlformats.org/officeDocument/2006/relationships/image" Target="../media/image51.png"/><Relationship Id="rId58" Type="http://schemas.openxmlformats.org/officeDocument/2006/relationships/image" Target="../media/image52.png"/><Relationship Id="rId59" Type="http://schemas.openxmlformats.org/officeDocument/2006/relationships/image" Target="../media/image53.png"/><Relationship Id="rId150" Type="http://schemas.openxmlformats.org/officeDocument/2006/relationships/image" Target="../media/image144.png"/><Relationship Id="rId151" Type="http://schemas.openxmlformats.org/officeDocument/2006/relationships/image" Target="../media/image145.png"/><Relationship Id="rId152" Type="http://schemas.openxmlformats.org/officeDocument/2006/relationships/image" Target="../media/image146.png"/><Relationship Id="rId153" Type="http://schemas.openxmlformats.org/officeDocument/2006/relationships/image" Target="../media/image147.png"/><Relationship Id="rId154" Type="http://schemas.openxmlformats.org/officeDocument/2006/relationships/image" Target="../media/image148.png"/><Relationship Id="rId155" Type="http://schemas.openxmlformats.org/officeDocument/2006/relationships/image" Target="../media/image149.png"/><Relationship Id="rId156" Type="http://schemas.openxmlformats.org/officeDocument/2006/relationships/image" Target="../media/image150.png"/><Relationship Id="rId157" Type="http://schemas.openxmlformats.org/officeDocument/2006/relationships/image" Target="../media/image151.png"/><Relationship Id="rId158" Type="http://schemas.openxmlformats.org/officeDocument/2006/relationships/image" Target="../media/image152.png"/><Relationship Id="rId159" Type="http://schemas.openxmlformats.org/officeDocument/2006/relationships/image" Target="../media/image153.png"/><Relationship Id="rId240" Type="http://schemas.openxmlformats.org/officeDocument/2006/relationships/image" Target="../media/image234.png"/><Relationship Id="rId241" Type="http://schemas.openxmlformats.org/officeDocument/2006/relationships/image" Target="../media/image235.png"/><Relationship Id="rId242" Type="http://schemas.openxmlformats.org/officeDocument/2006/relationships/image" Target="../media/image236.png"/><Relationship Id="rId243" Type="http://schemas.openxmlformats.org/officeDocument/2006/relationships/image" Target="../media/image237.png"/><Relationship Id="rId244" Type="http://schemas.openxmlformats.org/officeDocument/2006/relationships/image" Target="../media/image238.png"/><Relationship Id="rId245" Type="http://schemas.openxmlformats.org/officeDocument/2006/relationships/image" Target="../media/image239.png"/><Relationship Id="rId246" Type="http://schemas.openxmlformats.org/officeDocument/2006/relationships/image" Target="../media/image240.png"/><Relationship Id="rId247" Type="http://schemas.openxmlformats.org/officeDocument/2006/relationships/image" Target="../media/image241.png"/><Relationship Id="rId248" Type="http://schemas.openxmlformats.org/officeDocument/2006/relationships/image" Target="../media/image242.png"/><Relationship Id="rId249" Type="http://schemas.openxmlformats.org/officeDocument/2006/relationships/image" Target="../media/image243.png"/><Relationship Id="rId60" Type="http://schemas.openxmlformats.org/officeDocument/2006/relationships/image" Target="../media/image54.png"/><Relationship Id="rId61" Type="http://schemas.openxmlformats.org/officeDocument/2006/relationships/image" Target="../media/image55.png"/><Relationship Id="rId62" Type="http://schemas.openxmlformats.org/officeDocument/2006/relationships/image" Target="../media/image56.png"/><Relationship Id="rId63" Type="http://schemas.openxmlformats.org/officeDocument/2006/relationships/image" Target="../media/image57.png"/><Relationship Id="rId64" Type="http://schemas.openxmlformats.org/officeDocument/2006/relationships/image" Target="../media/image58.png"/><Relationship Id="rId65" Type="http://schemas.openxmlformats.org/officeDocument/2006/relationships/image" Target="../media/image59.png"/><Relationship Id="rId66" Type="http://schemas.openxmlformats.org/officeDocument/2006/relationships/image" Target="../media/image60.png"/><Relationship Id="rId67" Type="http://schemas.openxmlformats.org/officeDocument/2006/relationships/image" Target="../media/image61.png"/><Relationship Id="rId68" Type="http://schemas.openxmlformats.org/officeDocument/2006/relationships/image" Target="../media/image62.png"/><Relationship Id="rId69" Type="http://schemas.openxmlformats.org/officeDocument/2006/relationships/image" Target="../media/image63.png"/><Relationship Id="rId160" Type="http://schemas.openxmlformats.org/officeDocument/2006/relationships/image" Target="../media/image154.png"/><Relationship Id="rId161" Type="http://schemas.openxmlformats.org/officeDocument/2006/relationships/image" Target="../media/image155.png"/><Relationship Id="rId162" Type="http://schemas.openxmlformats.org/officeDocument/2006/relationships/image" Target="../media/image156.png"/><Relationship Id="rId163" Type="http://schemas.openxmlformats.org/officeDocument/2006/relationships/image" Target="../media/image157.png"/><Relationship Id="rId164" Type="http://schemas.openxmlformats.org/officeDocument/2006/relationships/image" Target="../media/image158.png"/><Relationship Id="rId165" Type="http://schemas.openxmlformats.org/officeDocument/2006/relationships/image" Target="../media/image159.png"/><Relationship Id="rId166" Type="http://schemas.openxmlformats.org/officeDocument/2006/relationships/image" Target="../media/image160.png"/><Relationship Id="rId167" Type="http://schemas.openxmlformats.org/officeDocument/2006/relationships/image" Target="../media/image161.png"/><Relationship Id="rId168" Type="http://schemas.openxmlformats.org/officeDocument/2006/relationships/image" Target="../media/image162.png"/><Relationship Id="rId169" Type="http://schemas.openxmlformats.org/officeDocument/2006/relationships/image" Target="../media/image163.png"/><Relationship Id="rId250" Type="http://schemas.openxmlformats.org/officeDocument/2006/relationships/image" Target="../media/image244.png"/><Relationship Id="rId251" Type="http://schemas.openxmlformats.org/officeDocument/2006/relationships/image" Target="../media/image245.png"/><Relationship Id="rId252" Type="http://schemas.openxmlformats.org/officeDocument/2006/relationships/image" Target="../media/image246.png"/><Relationship Id="rId253" Type="http://schemas.openxmlformats.org/officeDocument/2006/relationships/image" Target="../media/image247.png"/><Relationship Id="rId254" Type="http://schemas.openxmlformats.org/officeDocument/2006/relationships/image" Target="../media/image248.png"/><Relationship Id="rId255" Type="http://schemas.openxmlformats.org/officeDocument/2006/relationships/image" Target="../media/image249.png"/><Relationship Id="rId256" Type="http://schemas.openxmlformats.org/officeDocument/2006/relationships/image" Target="../media/image250.png"/><Relationship Id="rId257" Type="http://schemas.openxmlformats.org/officeDocument/2006/relationships/image" Target="../media/image251.png"/><Relationship Id="rId258" Type="http://schemas.openxmlformats.org/officeDocument/2006/relationships/image" Target="../media/image252.png"/><Relationship Id="rId259" Type="http://schemas.openxmlformats.org/officeDocument/2006/relationships/image" Target="../media/image253.png"/><Relationship Id="rId100" Type="http://schemas.openxmlformats.org/officeDocument/2006/relationships/image" Target="../media/image94.png"/><Relationship Id="rId101" Type="http://schemas.openxmlformats.org/officeDocument/2006/relationships/image" Target="../media/image95.png"/><Relationship Id="rId102" Type="http://schemas.openxmlformats.org/officeDocument/2006/relationships/image" Target="../media/image96.png"/><Relationship Id="rId103" Type="http://schemas.openxmlformats.org/officeDocument/2006/relationships/image" Target="../media/image97.png"/><Relationship Id="rId104" Type="http://schemas.openxmlformats.org/officeDocument/2006/relationships/image" Target="../media/image98.png"/><Relationship Id="rId105" Type="http://schemas.openxmlformats.org/officeDocument/2006/relationships/image" Target="../media/image9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188943" y="100894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7" y="34698"/>
                </a:lnTo>
                <a:lnTo>
                  <a:pt x="30827" y="30827"/>
                </a:lnTo>
                <a:lnTo>
                  <a:pt x="34698" y="25087"/>
                </a:lnTo>
                <a:lnTo>
                  <a:pt x="36118" y="18059"/>
                </a:lnTo>
                <a:lnTo>
                  <a:pt x="34698" y="11031"/>
                </a:lnTo>
                <a:lnTo>
                  <a:pt x="30827" y="5291"/>
                </a:lnTo>
                <a:lnTo>
                  <a:pt x="25087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996285" y="10063620"/>
            <a:ext cx="87833" cy="87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83737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5" y="44081"/>
                </a:lnTo>
                <a:lnTo>
                  <a:pt x="39150" y="39163"/>
                </a:lnTo>
                <a:lnTo>
                  <a:pt x="44060" y="31869"/>
                </a:lnTo>
                <a:lnTo>
                  <a:pt x="45859" y="22936"/>
                </a:lnTo>
                <a:lnTo>
                  <a:pt x="44060" y="14010"/>
                </a:lnTo>
                <a:lnTo>
                  <a:pt x="39150" y="6719"/>
                </a:lnTo>
                <a:lnTo>
                  <a:pt x="31865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484245" y="10051907"/>
            <a:ext cx="111227" cy="108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336392" y="10070936"/>
            <a:ext cx="73202" cy="73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155544" y="10056788"/>
            <a:ext cx="101498" cy="1015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22321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17" y="0"/>
                </a:moveTo>
                <a:lnTo>
                  <a:pt x="7658" y="0"/>
                </a:lnTo>
                <a:lnTo>
                  <a:pt x="0" y="7658"/>
                </a:lnTo>
                <a:lnTo>
                  <a:pt x="0" y="26517"/>
                </a:lnTo>
                <a:lnTo>
                  <a:pt x="7658" y="34175"/>
                </a:lnTo>
                <a:lnTo>
                  <a:pt x="26517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17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836012" y="10070936"/>
            <a:ext cx="73202" cy="73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4666340" y="10068014"/>
            <a:ext cx="79057" cy="79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11273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00" y="0"/>
                </a:moveTo>
                <a:lnTo>
                  <a:pt x="16978" y="2186"/>
                </a:lnTo>
                <a:lnTo>
                  <a:pt x="8142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2" y="47482"/>
                </a:lnTo>
                <a:lnTo>
                  <a:pt x="16978" y="53441"/>
                </a:lnTo>
                <a:lnTo>
                  <a:pt x="27800" y="55626"/>
                </a:lnTo>
                <a:lnTo>
                  <a:pt x="38631" y="53441"/>
                </a:lnTo>
                <a:lnTo>
                  <a:pt x="47475" y="47482"/>
                </a:lnTo>
                <a:lnTo>
                  <a:pt x="53439" y="38641"/>
                </a:lnTo>
                <a:lnTo>
                  <a:pt x="55626" y="27813"/>
                </a:lnTo>
                <a:lnTo>
                  <a:pt x="53439" y="16989"/>
                </a:lnTo>
                <a:lnTo>
                  <a:pt x="47475" y="8148"/>
                </a:lnTo>
                <a:lnTo>
                  <a:pt x="38631" y="2186"/>
                </a:lnTo>
                <a:lnTo>
                  <a:pt x="2780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342490" y="1007776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781" y="0"/>
                </a:moveTo>
                <a:lnTo>
                  <a:pt x="18189" y="2340"/>
                </a:lnTo>
                <a:lnTo>
                  <a:pt x="8723" y="8721"/>
                </a:lnTo>
                <a:lnTo>
                  <a:pt x="2340" y="18184"/>
                </a:lnTo>
                <a:lnTo>
                  <a:pt x="0" y="29768"/>
                </a:lnTo>
                <a:lnTo>
                  <a:pt x="2340" y="41358"/>
                </a:lnTo>
                <a:lnTo>
                  <a:pt x="8723" y="50820"/>
                </a:lnTo>
                <a:lnTo>
                  <a:pt x="18189" y="57199"/>
                </a:lnTo>
                <a:lnTo>
                  <a:pt x="29781" y="59537"/>
                </a:lnTo>
                <a:lnTo>
                  <a:pt x="41363" y="57199"/>
                </a:lnTo>
                <a:lnTo>
                  <a:pt x="50822" y="50820"/>
                </a:lnTo>
                <a:lnTo>
                  <a:pt x="57199" y="41358"/>
                </a:lnTo>
                <a:lnTo>
                  <a:pt x="59537" y="29768"/>
                </a:lnTo>
                <a:lnTo>
                  <a:pt x="57199" y="18184"/>
                </a:lnTo>
                <a:lnTo>
                  <a:pt x="50822" y="8721"/>
                </a:lnTo>
                <a:lnTo>
                  <a:pt x="41363" y="2340"/>
                </a:lnTo>
                <a:lnTo>
                  <a:pt x="29781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3300329" y="8359140"/>
            <a:ext cx="1475359" cy="18025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510513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6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3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346684" y="100826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65"/>
                </a:lnTo>
                <a:lnTo>
                  <a:pt x="7292" y="42478"/>
                </a:lnTo>
                <a:lnTo>
                  <a:pt x="15205" y="47814"/>
                </a:lnTo>
                <a:lnTo>
                  <a:pt x="24892" y="49771"/>
                </a:lnTo>
                <a:lnTo>
                  <a:pt x="34576" y="47814"/>
                </a:lnTo>
                <a:lnTo>
                  <a:pt x="42484" y="42478"/>
                </a:lnTo>
                <a:lnTo>
                  <a:pt x="47816" y="34565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FFCF0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148247" y="10050933"/>
            <a:ext cx="113092" cy="1090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997433" y="10067049"/>
            <a:ext cx="81013" cy="809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848208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635166" y="10038247"/>
            <a:ext cx="138493" cy="1217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298813" y="8338159"/>
            <a:ext cx="3797249" cy="1824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827006" y="10065563"/>
            <a:ext cx="83934" cy="839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672904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4" y="2302"/>
                </a:lnTo>
                <a:lnTo>
                  <a:pt x="8575" y="8578"/>
                </a:lnTo>
                <a:lnTo>
                  <a:pt x="2300" y="17884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78" y="56257"/>
                </a:lnTo>
                <a:lnTo>
                  <a:pt x="49979" y="49979"/>
                </a:lnTo>
                <a:lnTo>
                  <a:pt x="56248" y="40669"/>
                </a:lnTo>
                <a:lnTo>
                  <a:pt x="58547" y="29273"/>
                </a:lnTo>
                <a:lnTo>
                  <a:pt x="56248" y="17884"/>
                </a:lnTo>
                <a:lnTo>
                  <a:pt x="49979" y="8578"/>
                </a:lnTo>
                <a:lnTo>
                  <a:pt x="40678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8F8F8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499295" y="10071418"/>
            <a:ext cx="72224" cy="72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319323" y="10058248"/>
            <a:ext cx="98577" cy="98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145219" y="10050933"/>
            <a:ext cx="113207" cy="1090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838958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9" y="2302"/>
                </a:lnTo>
                <a:lnTo>
                  <a:pt x="8580" y="8578"/>
                </a:lnTo>
                <a:lnTo>
                  <a:pt x="2302" y="17884"/>
                </a:lnTo>
                <a:lnTo>
                  <a:pt x="0" y="29273"/>
                </a:lnTo>
                <a:lnTo>
                  <a:pt x="2302" y="40669"/>
                </a:lnTo>
                <a:lnTo>
                  <a:pt x="8580" y="49979"/>
                </a:lnTo>
                <a:lnTo>
                  <a:pt x="17889" y="56257"/>
                </a:lnTo>
                <a:lnTo>
                  <a:pt x="29286" y="58559"/>
                </a:lnTo>
                <a:lnTo>
                  <a:pt x="40682" y="56257"/>
                </a:lnTo>
                <a:lnTo>
                  <a:pt x="49991" y="49979"/>
                </a:lnTo>
                <a:lnTo>
                  <a:pt x="56269" y="40669"/>
                </a:lnTo>
                <a:lnTo>
                  <a:pt x="58572" y="29273"/>
                </a:lnTo>
                <a:lnTo>
                  <a:pt x="56269" y="17884"/>
                </a:lnTo>
                <a:lnTo>
                  <a:pt x="49991" y="8578"/>
                </a:lnTo>
                <a:lnTo>
                  <a:pt x="40682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DD0A14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684374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17" y="0"/>
                </a:moveTo>
                <a:lnTo>
                  <a:pt x="7658" y="0"/>
                </a:lnTo>
                <a:lnTo>
                  <a:pt x="0" y="7658"/>
                </a:lnTo>
                <a:lnTo>
                  <a:pt x="0" y="26517"/>
                </a:lnTo>
                <a:lnTo>
                  <a:pt x="7658" y="34175"/>
                </a:lnTo>
                <a:lnTo>
                  <a:pt x="26517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17" y="0"/>
                </a:lnTo>
                <a:close/>
              </a:path>
            </a:pathLst>
          </a:custGeom>
          <a:solidFill>
            <a:srgbClr val="FFCF00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629044" y="8352802"/>
            <a:ext cx="2467482" cy="18071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6140684" y="9871457"/>
            <a:ext cx="115315" cy="1327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5991839" y="9889514"/>
            <a:ext cx="96621" cy="96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5825596" y="9889997"/>
            <a:ext cx="95656" cy="95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5472537" y="9870476"/>
            <a:ext cx="134683" cy="1346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5303245" y="9868038"/>
            <a:ext cx="139573" cy="13957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5191612" y="992319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22720" y="0"/>
                </a:moveTo>
                <a:lnTo>
                  <a:pt x="6565" y="0"/>
                </a:lnTo>
                <a:lnTo>
                  <a:pt x="0" y="6540"/>
                </a:lnTo>
                <a:lnTo>
                  <a:pt x="0" y="22720"/>
                </a:lnTo>
                <a:lnTo>
                  <a:pt x="6565" y="29273"/>
                </a:lnTo>
                <a:lnTo>
                  <a:pt x="22720" y="29273"/>
                </a:lnTo>
                <a:lnTo>
                  <a:pt x="29286" y="22720"/>
                </a:lnTo>
                <a:lnTo>
                  <a:pt x="29286" y="6540"/>
                </a:lnTo>
                <a:lnTo>
                  <a:pt x="22720" y="0"/>
                </a:lnTo>
                <a:close/>
              </a:path>
            </a:pathLst>
          </a:custGeom>
          <a:solidFill>
            <a:srgbClr val="DD0A1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5010637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2" y="55329"/>
                </a:lnTo>
                <a:lnTo>
                  <a:pt x="49150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50" y="8432"/>
                </a:lnTo>
                <a:lnTo>
                  <a:pt x="40002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4843887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677136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8" y="55329"/>
                </a:lnTo>
                <a:lnTo>
                  <a:pt x="49155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5" y="8432"/>
                </a:lnTo>
                <a:lnTo>
                  <a:pt x="40008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8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508353" y="99070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34" y="0"/>
                </a:moveTo>
                <a:lnTo>
                  <a:pt x="18768" y="2416"/>
                </a:lnTo>
                <a:lnTo>
                  <a:pt x="8999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8999" y="52487"/>
                </a:lnTo>
                <a:lnTo>
                  <a:pt x="18768" y="59077"/>
                </a:lnTo>
                <a:lnTo>
                  <a:pt x="30734" y="61493"/>
                </a:lnTo>
                <a:lnTo>
                  <a:pt x="42708" y="59077"/>
                </a:lnTo>
                <a:lnTo>
                  <a:pt x="52485" y="52487"/>
                </a:lnTo>
                <a:lnTo>
                  <a:pt x="59076" y="42714"/>
                </a:lnTo>
                <a:lnTo>
                  <a:pt x="61493" y="30746"/>
                </a:lnTo>
                <a:lnTo>
                  <a:pt x="59076" y="18779"/>
                </a:lnTo>
                <a:lnTo>
                  <a:pt x="52485" y="9005"/>
                </a:lnTo>
                <a:lnTo>
                  <a:pt x="42708" y="2416"/>
                </a:lnTo>
                <a:lnTo>
                  <a:pt x="30734" y="0"/>
                </a:lnTo>
                <a:close/>
              </a:path>
            </a:pathLst>
          </a:custGeom>
          <a:solidFill>
            <a:srgbClr val="9E9E9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3511530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08"/>
                </a:lnTo>
                <a:lnTo>
                  <a:pt x="7859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59" y="45816"/>
                </a:lnTo>
                <a:lnTo>
                  <a:pt x="16389" y="51572"/>
                </a:lnTo>
                <a:lnTo>
                  <a:pt x="26835" y="53682"/>
                </a:lnTo>
                <a:lnTo>
                  <a:pt x="37284" y="51572"/>
                </a:lnTo>
                <a:lnTo>
                  <a:pt x="45823" y="45816"/>
                </a:lnTo>
                <a:lnTo>
                  <a:pt x="51582" y="37282"/>
                </a:lnTo>
                <a:lnTo>
                  <a:pt x="53695" y="26835"/>
                </a:lnTo>
                <a:lnTo>
                  <a:pt x="51582" y="16389"/>
                </a:lnTo>
                <a:lnTo>
                  <a:pt x="45823" y="7859"/>
                </a:lnTo>
                <a:lnTo>
                  <a:pt x="37284" y="2108"/>
                </a:lnTo>
                <a:lnTo>
                  <a:pt x="26835" y="0"/>
                </a:lnTo>
                <a:close/>
              </a:path>
            </a:pathLst>
          </a:custGeom>
          <a:solidFill>
            <a:srgbClr val="8B8B8B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3166725" y="9899763"/>
            <a:ext cx="76136" cy="761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3010134" y="991001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2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5"/>
                </a:lnTo>
                <a:lnTo>
                  <a:pt x="38638" y="53441"/>
                </a:lnTo>
                <a:lnTo>
                  <a:pt x="47483" y="47482"/>
                </a:lnTo>
                <a:lnTo>
                  <a:pt x="53450" y="38641"/>
                </a:lnTo>
                <a:lnTo>
                  <a:pt x="55638" y="27812"/>
                </a:lnTo>
                <a:lnTo>
                  <a:pt x="53450" y="16989"/>
                </a:lnTo>
                <a:lnTo>
                  <a:pt x="47483" y="8148"/>
                </a:lnTo>
                <a:lnTo>
                  <a:pt x="38638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2522479" y="992269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82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342498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664115" y="9899763"/>
            <a:ext cx="76136" cy="761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348101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81" y="39373"/>
                </a:lnTo>
                <a:lnTo>
                  <a:pt x="35001" y="34982"/>
                </a:lnTo>
                <a:lnTo>
                  <a:pt x="39396" y="28467"/>
                </a:lnTo>
                <a:lnTo>
                  <a:pt x="41008" y="20485"/>
                </a:lnTo>
                <a:lnTo>
                  <a:pt x="39396" y="12510"/>
                </a:lnTo>
                <a:lnTo>
                  <a:pt x="35001" y="5999"/>
                </a:lnTo>
                <a:lnTo>
                  <a:pt x="28481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9184246" y="99202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266" y="0"/>
                </a:moveTo>
                <a:lnTo>
                  <a:pt x="7861" y="0"/>
                </a:lnTo>
                <a:lnTo>
                  <a:pt x="0" y="7874"/>
                </a:lnTo>
                <a:lnTo>
                  <a:pt x="0" y="27279"/>
                </a:lnTo>
                <a:lnTo>
                  <a:pt x="7861" y="35153"/>
                </a:lnTo>
                <a:lnTo>
                  <a:pt x="27266" y="35153"/>
                </a:lnTo>
                <a:lnTo>
                  <a:pt x="35153" y="27279"/>
                </a:lnTo>
                <a:lnTo>
                  <a:pt x="35153" y="7874"/>
                </a:lnTo>
                <a:lnTo>
                  <a:pt x="27266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014536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B8B8B">
              <a:alpha val="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6175736" y="973688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4"/>
                </a:lnTo>
                <a:lnTo>
                  <a:pt x="9147" y="9147"/>
                </a:lnTo>
                <a:lnTo>
                  <a:pt x="2454" y="19073"/>
                </a:lnTo>
                <a:lnTo>
                  <a:pt x="0" y="31229"/>
                </a:lnTo>
                <a:lnTo>
                  <a:pt x="2454" y="43384"/>
                </a:lnTo>
                <a:lnTo>
                  <a:pt x="9147" y="53311"/>
                </a:lnTo>
                <a:lnTo>
                  <a:pt x="19073" y="60004"/>
                </a:lnTo>
                <a:lnTo>
                  <a:pt x="31229" y="62458"/>
                </a:lnTo>
                <a:lnTo>
                  <a:pt x="43384" y="60004"/>
                </a:lnTo>
                <a:lnTo>
                  <a:pt x="53311" y="53311"/>
                </a:lnTo>
                <a:lnTo>
                  <a:pt x="60004" y="43384"/>
                </a:lnTo>
                <a:lnTo>
                  <a:pt x="62458" y="31229"/>
                </a:lnTo>
                <a:lnTo>
                  <a:pt x="60004" y="19073"/>
                </a:lnTo>
                <a:lnTo>
                  <a:pt x="53311" y="9147"/>
                </a:lnTo>
                <a:lnTo>
                  <a:pt x="43384" y="2454"/>
                </a:lnTo>
                <a:lnTo>
                  <a:pt x="31229" y="0"/>
                </a:lnTo>
                <a:close/>
              </a:path>
            </a:pathLst>
          </a:custGeom>
          <a:solidFill>
            <a:srgbClr val="DD0A14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6011906" y="973980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4" y="2226"/>
                </a:lnTo>
                <a:lnTo>
                  <a:pt x="8286" y="8296"/>
                </a:lnTo>
                <a:lnTo>
                  <a:pt x="2222" y="17295"/>
                </a:lnTo>
                <a:lnTo>
                  <a:pt x="0" y="28308"/>
                </a:lnTo>
                <a:lnTo>
                  <a:pt x="2222" y="39321"/>
                </a:lnTo>
                <a:lnTo>
                  <a:pt x="8286" y="48320"/>
                </a:lnTo>
                <a:lnTo>
                  <a:pt x="17284" y="54390"/>
                </a:lnTo>
                <a:lnTo>
                  <a:pt x="28308" y="56616"/>
                </a:lnTo>
                <a:lnTo>
                  <a:pt x="39319" y="54390"/>
                </a:lnTo>
                <a:lnTo>
                  <a:pt x="48313" y="48320"/>
                </a:lnTo>
                <a:lnTo>
                  <a:pt x="54379" y="39321"/>
                </a:lnTo>
                <a:lnTo>
                  <a:pt x="56603" y="28308"/>
                </a:lnTo>
                <a:lnTo>
                  <a:pt x="54379" y="17295"/>
                </a:lnTo>
                <a:lnTo>
                  <a:pt x="48313" y="8296"/>
                </a:lnTo>
                <a:lnTo>
                  <a:pt x="39319" y="2226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5683737" y="97451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1"/>
                </a:lnTo>
                <a:lnTo>
                  <a:pt x="6719" y="39152"/>
                </a:lnTo>
                <a:lnTo>
                  <a:pt x="14010" y="44069"/>
                </a:lnTo>
                <a:lnTo>
                  <a:pt x="22936" y="45872"/>
                </a:lnTo>
                <a:lnTo>
                  <a:pt x="31865" y="44069"/>
                </a:lnTo>
                <a:lnTo>
                  <a:pt x="39150" y="39152"/>
                </a:lnTo>
                <a:lnTo>
                  <a:pt x="44060" y="31861"/>
                </a:lnTo>
                <a:lnTo>
                  <a:pt x="45859" y="22936"/>
                </a:lnTo>
                <a:lnTo>
                  <a:pt x="44060" y="14010"/>
                </a:lnTo>
                <a:lnTo>
                  <a:pt x="39150" y="6719"/>
                </a:lnTo>
                <a:lnTo>
                  <a:pt x="31865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5520288" y="97485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5181834" y="97437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8"/>
                </a:lnTo>
                <a:lnTo>
                  <a:pt x="7145" y="41652"/>
                </a:lnTo>
                <a:lnTo>
                  <a:pt x="14900" y="46878"/>
                </a:lnTo>
                <a:lnTo>
                  <a:pt x="24396" y="48793"/>
                </a:lnTo>
                <a:lnTo>
                  <a:pt x="33895" y="46878"/>
                </a:lnTo>
                <a:lnTo>
                  <a:pt x="41654" y="41652"/>
                </a:lnTo>
                <a:lnTo>
                  <a:pt x="46887" y="33898"/>
                </a:lnTo>
                <a:lnTo>
                  <a:pt x="48806" y="24396"/>
                </a:lnTo>
                <a:lnTo>
                  <a:pt x="46887" y="14894"/>
                </a:lnTo>
                <a:lnTo>
                  <a:pt x="41654" y="7140"/>
                </a:lnTo>
                <a:lnTo>
                  <a:pt x="33895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4978507" y="9707100"/>
            <a:ext cx="121996" cy="1220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164692" y="9728106"/>
            <a:ext cx="80035" cy="800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2850748" y="974762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85" y="0"/>
                </a:moveTo>
                <a:lnTo>
                  <a:pt x="12515" y="1607"/>
                </a:lnTo>
                <a:lnTo>
                  <a:pt x="6003" y="5994"/>
                </a:lnTo>
                <a:lnTo>
                  <a:pt x="1611" y="12505"/>
                </a:lnTo>
                <a:lnTo>
                  <a:pt x="0" y="20485"/>
                </a:lnTo>
                <a:lnTo>
                  <a:pt x="1611" y="28467"/>
                </a:lnTo>
                <a:lnTo>
                  <a:pt x="6003" y="34982"/>
                </a:lnTo>
                <a:lnTo>
                  <a:pt x="12515" y="39373"/>
                </a:lnTo>
                <a:lnTo>
                  <a:pt x="20485" y="40982"/>
                </a:lnTo>
                <a:lnTo>
                  <a:pt x="28469" y="39373"/>
                </a:lnTo>
                <a:lnTo>
                  <a:pt x="34988" y="34982"/>
                </a:lnTo>
                <a:lnTo>
                  <a:pt x="39383" y="28467"/>
                </a:lnTo>
                <a:lnTo>
                  <a:pt x="40995" y="20485"/>
                </a:lnTo>
                <a:lnTo>
                  <a:pt x="39383" y="12505"/>
                </a:lnTo>
                <a:lnTo>
                  <a:pt x="34988" y="5994"/>
                </a:lnTo>
                <a:lnTo>
                  <a:pt x="28469" y="1607"/>
                </a:lnTo>
                <a:lnTo>
                  <a:pt x="20485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838232" y="97373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9509531" y="974225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857" y="0"/>
                </a:moveTo>
                <a:lnTo>
                  <a:pt x="15789" y="2031"/>
                </a:lnTo>
                <a:lnTo>
                  <a:pt x="7570" y="7570"/>
                </a:lnTo>
                <a:lnTo>
                  <a:pt x="2031" y="15789"/>
                </a:lnTo>
                <a:lnTo>
                  <a:pt x="0" y="25857"/>
                </a:lnTo>
                <a:lnTo>
                  <a:pt x="2031" y="35924"/>
                </a:lnTo>
                <a:lnTo>
                  <a:pt x="7570" y="44143"/>
                </a:lnTo>
                <a:lnTo>
                  <a:pt x="15789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DD0A1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9020391" y="975348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733" y="0"/>
                </a:moveTo>
                <a:lnTo>
                  <a:pt x="6565" y="0"/>
                </a:lnTo>
                <a:lnTo>
                  <a:pt x="0" y="6540"/>
                </a:lnTo>
                <a:lnTo>
                  <a:pt x="0" y="22720"/>
                </a:lnTo>
                <a:lnTo>
                  <a:pt x="6565" y="29260"/>
                </a:lnTo>
                <a:lnTo>
                  <a:pt x="22733" y="29260"/>
                </a:lnTo>
                <a:lnTo>
                  <a:pt x="29286" y="22720"/>
                </a:lnTo>
                <a:lnTo>
                  <a:pt x="29286" y="6540"/>
                </a:lnTo>
                <a:lnTo>
                  <a:pt x="22733" y="0"/>
                </a:lnTo>
                <a:close/>
              </a:path>
            </a:pathLst>
          </a:custGeom>
          <a:solidFill>
            <a:srgbClr val="FFCF00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6147922" y="9539354"/>
            <a:ext cx="108076" cy="1180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5998189" y="9556423"/>
            <a:ext cx="83934" cy="839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5820643" y="9545691"/>
            <a:ext cx="105409" cy="10539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5671927" y="9563738"/>
            <a:ext cx="69303" cy="693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5495396" y="9553985"/>
            <a:ext cx="88823" cy="888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5177515" y="95695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9" y="2264"/>
                </a:lnTo>
                <a:lnTo>
                  <a:pt x="8437" y="8439"/>
                </a:lnTo>
                <a:lnTo>
                  <a:pt x="2264" y="17595"/>
                </a:lnTo>
                <a:lnTo>
                  <a:pt x="0" y="28803"/>
                </a:lnTo>
                <a:lnTo>
                  <a:pt x="2264" y="40010"/>
                </a:lnTo>
                <a:lnTo>
                  <a:pt x="8437" y="49161"/>
                </a:lnTo>
                <a:lnTo>
                  <a:pt x="17589" y="55331"/>
                </a:lnTo>
                <a:lnTo>
                  <a:pt x="28790" y="57594"/>
                </a:lnTo>
                <a:lnTo>
                  <a:pt x="40002" y="55331"/>
                </a:lnTo>
                <a:lnTo>
                  <a:pt x="49153" y="49161"/>
                </a:lnTo>
                <a:lnTo>
                  <a:pt x="55321" y="40010"/>
                </a:lnTo>
                <a:lnTo>
                  <a:pt x="57581" y="28803"/>
                </a:lnTo>
                <a:lnTo>
                  <a:pt x="55321" y="17595"/>
                </a:lnTo>
                <a:lnTo>
                  <a:pt x="49153" y="8439"/>
                </a:lnTo>
                <a:lnTo>
                  <a:pt x="40002" y="2264"/>
                </a:lnTo>
                <a:lnTo>
                  <a:pt x="28790" y="0"/>
                </a:lnTo>
                <a:close/>
              </a:path>
            </a:pathLst>
          </a:custGeom>
          <a:solidFill>
            <a:srgbClr val="8B8B8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4990190" y="9549108"/>
            <a:ext cx="98590" cy="985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3178916" y="957253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857" y="0"/>
                </a:moveTo>
                <a:lnTo>
                  <a:pt x="15794" y="2031"/>
                </a:lnTo>
                <a:lnTo>
                  <a:pt x="7575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5" y="44143"/>
                </a:lnTo>
                <a:lnTo>
                  <a:pt x="15794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8B8B8B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2985242" y="9545691"/>
            <a:ext cx="105409" cy="1053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2840461" y="956765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DD0A1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2676098" y="95700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4" y="2224"/>
                </a:lnTo>
                <a:lnTo>
                  <a:pt x="8286" y="8291"/>
                </a:lnTo>
                <a:lnTo>
                  <a:pt x="2222" y="17289"/>
                </a:lnTo>
                <a:lnTo>
                  <a:pt x="0" y="28308"/>
                </a:lnTo>
                <a:lnTo>
                  <a:pt x="2222" y="39321"/>
                </a:lnTo>
                <a:lnTo>
                  <a:pt x="8286" y="48320"/>
                </a:lnTo>
                <a:lnTo>
                  <a:pt x="17284" y="54390"/>
                </a:lnTo>
                <a:lnTo>
                  <a:pt x="28308" y="56616"/>
                </a:lnTo>
                <a:lnTo>
                  <a:pt x="39319" y="54390"/>
                </a:lnTo>
                <a:lnTo>
                  <a:pt x="48313" y="48320"/>
                </a:lnTo>
                <a:lnTo>
                  <a:pt x="54379" y="39321"/>
                </a:lnTo>
                <a:lnTo>
                  <a:pt x="56603" y="28308"/>
                </a:lnTo>
                <a:lnTo>
                  <a:pt x="54379" y="17289"/>
                </a:lnTo>
                <a:lnTo>
                  <a:pt x="48313" y="8291"/>
                </a:lnTo>
                <a:lnTo>
                  <a:pt x="39319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9160827" y="9557388"/>
            <a:ext cx="81978" cy="820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9000375" y="9563738"/>
            <a:ext cx="69291" cy="693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841892" y="95720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39" y="0"/>
                </a:moveTo>
                <a:lnTo>
                  <a:pt x="16089" y="2070"/>
                </a:lnTo>
                <a:lnTo>
                  <a:pt x="7716" y="7718"/>
                </a:lnTo>
                <a:lnTo>
                  <a:pt x="2070" y="16094"/>
                </a:lnTo>
                <a:lnTo>
                  <a:pt x="0" y="26352"/>
                </a:lnTo>
                <a:lnTo>
                  <a:pt x="2070" y="36608"/>
                </a:lnTo>
                <a:lnTo>
                  <a:pt x="7716" y="44980"/>
                </a:lnTo>
                <a:lnTo>
                  <a:pt x="16089" y="50623"/>
                </a:lnTo>
                <a:lnTo>
                  <a:pt x="26339" y="52692"/>
                </a:lnTo>
                <a:lnTo>
                  <a:pt x="36602" y="50623"/>
                </a:lnTo>
                <a:lnTo>
                  <a:pt x="44978" y="44980"/>
                </a:lnTo>
                <a:lnTo>
                  <a:pt x="50623" y="36608"/>
                </a:lnTo>
                <a:lnTo>
                  <a:pt x="52692" y="26352"/>
                </a:lnTo>
                <a:lnTo>
                  <a:pt x="50623" y="16094"/>
                </a:lnTo>
                <a:lnTo>
                  <a:pt x="44978" y="7718"/>
                </a:lnTo>
                <a:lnTo>
                  <a:pt x="36602" y="2070"/>
                </a:lnTo>
                <a:lnTo>
                  <a:pt x="26339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6187928" y="940964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005556" y="9394025"/>
            <a:ext cx="69291" cy="693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5816834" y="9372066"/>
            <a:ext cx="113220" cy="1132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5497429" y="9386214"/>
            <a:ext cx="84924" cy="849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5143353" y="9365729"/>
            <a:ext cx="125895" cy="1259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4971648" y="9360839"/>
            <a:ext cx="135674" cy="1356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4679040" y="94018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400" y="2108"/>
                </a:lnTo>
                <a:lnTo>
                  <a:pt x="7866" y="7861"/>
                </a:lnTo>
                <a:lnTo>
                  <a:pt x="2110" y="16394"/>
                </a:lnTo>
                <a:lnTo>
                  <a:pt x="0" y="26847"/>
                </a:lnTo>
                <a:lnTo>
                  <a:pt x="2110" y="37293"/>
                </a:lnTo>
                <a:lnTo>
                  <a:pt x="7866" y="45823"/>
                </a:lnTo>
                <a:lnTo>
                  <a:pt x="16400" y="51574"/>
                </a:lnTo>
                <a:lnTo>
                  <a:pt x="26847" y="53682"/>
                </a:lnTo>
                <a:lnTo>
                  <a:pt x="37295" y="51574"/>
                </a:lnTo>
                <a:lnTo>
                  <a:pt x="45829" y="45823"/>
                </a:lnTo>
                <a:lnTo>
                  <a:pt x="51584" y="37293"/>
                </a:lnTo>
                <a:lnTo>
                  <a:pt x="53695" y="26847"/>
                </a:lnTo>
                <a:lnTo>
                  <a:pt x="51584" y="16394"/>
                </a:lnTo>
                <a:lnTo>
                  <a:pt x="45829" y="7861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4515718" y="940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418" y="0"/>
                </a:moveTo>
                <a:lnTo>
                  <a:pt x="14300" y="1841"/>
                </a:lnTo>
                <a:lnTo>
                  <a:pt x="6856" y="6862"/>
                </a:lnTo>
                <a:lnTo>
                  <a:pt x="1839" y="14310"/>
                </a:lnTo>
                <a:lnTo>
                  <a:pt x="0" y="23431"/>
                </a:lnTo>
                <a:lnTo>
                  <a:pt x="1839" y="32550"/>
                </a:lnTo>
                <a:lnTo>
                  <a:pt x="6856" y="39993"/>
                </a:lnTo>
                <a:lnTo>
                  <a:pt x="14300" y="45010"/>
                </a:lnTo>
                <a:lnTo>
                  <a:pt x="23418" y="46850"/>
                </a:lnTo>
                <a:lnTo>
                  <a:pt x="32537" y="45010"/>
                </a:lnTo>
                <a:lnTo>
                  <a:pt x="39981" y="39993"/>
                </a:lnTo>
                <a:lnTo>
                  <a:pt x="44998" y="32550"/>
                </a:lnTo>
                <a:lnTo>
                  <a:pt x="46837" y="23431"/>
                </a:lnTo>
                <a:lnTo>
                  <a:pt x="44998" y="14310"/>
                </a:lnTo>
                <a:lnTo>
                  <a:pt x="39981" y="6862"/>
                </a:lnTo>
                <a:lnTo>
                  <a:pt x="32537" y="1841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2849225" y="940672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5"/>
                </a:lnTo>
                <a:lnTo>
                  <a:pt x="6430" y="6430"/>
                </a:lnTo>
                <a:lnTo>
                  <a:pt x="1725" y="13410"/>
                </a:lnTo>
                <a:lnTo>
                  <a:pt x="0" y="21958"/>
                </a:lnTo>
                <a:lnTo>
                  <a:pt x="1725" y="30505"/>
                </a:lnTo>
                <a:lnTo>
                  <a:pt x="6430" y="37485"/>
                </a:lnTo>
                <a:lnTo>
                  <a:pt x="13410" y="42191"/>
                </a:lnTo>
                <a:lnTo>
                  <a:pt x="21958" y="43916"/>
                </a:lnTo>
                <a:lnTo>
                  <a:pt x="30513" y="42191"/>
                </a:lnTo>
                <a:lnTo>
                  <a:pt x="37496" y="37485"/>
                </a:lnTo>
                <a:lnTo>
                  <a:pt x="42203" y="30505"/>
                </a:lnTo>
                <a:lnTo>
                  <a:pt x="43929" y="21958"/>
                </a:lnTo>
                <a:lnTo>
                  <a:pt x="42203" y="13410"/>
                </a:lnTo>
                <a:lnTo>
                  <a:pt x="37496" y="6430"/>
                </a:lnTo>
                <a:lnTo>
                  <a:pt x="30513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9178887" y="940573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74"/>
                </a:lnTo>
                <a:lnTo>
                  <a:pt x="6719" y="39165"/>
                </a:lnTo>
                <a:lnTo>
                  <a:pt x="14010" y="44081"/>
                </a:lnTo>
                <a:lnTo>
                  <a:pt x="22936" y="45885"/>
                </a:lnTo>
                <a:lnTo>
                  <a:pt x="31859" y="44081"/>
                </a:lnTo>
                <a:lnTo>
                  <a:pt x="39146" y="39165"/>
                </a:lnTo>
                <a:lnTo>
                  <a:pt x="44058" y="31874"/>
                </a:lnTo>
                <a:lnTo>
                  <a:pt x="45859" y="22948"/>
                </a:lnTo>
                <a:lnTo>
                  <a:pt x="44058" y="14016"/>
                </a:lnTo>
                <a:lnTo>
                  <a:pt x="39146" y="6721"/>
                </a:lnTo>
                <a:lnTo>
                  <a:pt x="31859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9015514" y="940916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1"/>
                </a:lnTo>
                <a:lnTo>
                  <a:pt x="5716" y="5711"/>
                </a:lnTo>
                <a:lnTo>
                  <a:pt x="1533" y="11915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15"/>
                </a:lnTo>
                <a:lnTo>
                  <a:pt x="33323" y="5711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6176243" y="922820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7"/>
                </a:lnTo>
                <a:lnTo>
                  <a:pt x="2416" y="18784"/>
                </a:lnTo>
                <a:lnTo>
                  <a:pt x="0" y="30759"/>
                </a:lnTo>
                <a:lnTo>
                  <a:pt x="2416" y="42724"/>
                </a:lnTo>
                <a:lnTo>
                  <a:pt x="9005" y="52493"/>
                </a:lnTo>
                <a:lnTo>
                  <a:pt x="18779" y="59079"/>
                </a:lnTo>
                <a:lnTo>
                  <a:pt x="30746" y="61493"/>
                </a:lnTo>
                <a:lnTo>
                  <a:pt x="42714" y="59079"/>
                </a:lnTo>
                <a:lnTo>
                  <a:pt x="52487" y="52493"/>
                </a:lnTo>
                <a:lnTo>
                  <a:pt x="59077" y="42724"/>
                </a:lnTo>
                <a:lnTo>
                  <a:pt x="61493" y="30759"/>
                </a:lnTo>
                <a:lnTo>
                  <a:pt x="59077" y="18784"/>
                </a:lnTo>
                <a:lnTo>
                  <a:pt x="52487" y="9007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5974821" y="9193576"/>
            <a:ext cx="130797" cy="1307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5835884" y="9221389"/>
            <a:ext cx="75145" cy="7514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5659735" y="9212119"/>
            <a:ext cx="93700" cy="9368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5520796" y="923993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5004795" y="9224311"/>
            <a:ext cx="69303" cy="6930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3019405" y="92404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54" y="0"/>
                </a:moveTo>
                <a:lnTo>
                  <a:pt x="11331" y="1457"/>
                </a:lnTo>
                <a:lnTo>
                  <a:pt x="5434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0"/>
                </a:lnTo>
                <a:lnTo>
                  <a:pt x="5434" y="31664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4"/>
                </a:lnTo>
                <a:lnTo>
                  <a:pt x="35638" y="25770"/>
                </a:lnTo>
                <a:lnTo>
                  <a:pt x="37096" y="18554"/>
                </a:lnTo>
                <a:lnTo>
                  <a:pt x="35638" y="11331"/>
                </a:lnTo>
                <a:lnTo>
                  <a:pt x="31664" y="5434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6162528" y="9044844"/>
            <a:ext cx="88823" cy="888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5967963" y="9017019"/>
            <a:ext cx="144449" cy="14444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5657830" y="9040450"/>
            <a:ext cx="97612" cy="9759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5506700" y="9056071"/>
            <a:ext cx="66382" cy="6635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15159355" y="9042406"/>
            <a:ext cx="93700" cy="9368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4680945" y="90643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2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4522958" y="907313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4993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4176247" y="90599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4" y="2300"/>
                </a:lnTo>
                <a:lnTo>
                  <a:pt x="8575" y="8574"/>
                </a:lnTo>
                <a:lnTo>
                  <a:pt x="2300" y="17879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79"/>
                </a:lnTo>
                <a:lnTo>
                  <a:pt x="49985" y="8574"/>
                </a:lnTo>
                <a:lnTo>
                  <a:pt x="40680" y="2300"/>
                </a:lnTo>
                <a:lnTo>
                  <a:pt x="29286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3187680" y="90721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3007212" y="905849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59" y="0"/>
                </a:moveTo>
                <a:lnTo>
                  <a:pt x="18784" y="2416"/>
                </a:lnTo>
                <a:lnTo>
                  <a:pt x="9007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9"/>
                </a:lnTo>
                <a:lnTo>
                  <a:pt x="9007" y="52492"/>
                </a:lnTo>
                <a:lnTo>
                  <a:pt x="18784" y="59078"/>
                </a:lnTo>
                <a:lnTo>
                  <a:pt x="30759" y="61493"/>
                </a:lnTo>
                <a:lnTo>
                  <a:pt x="42724" y="59078"/>
                </a:lnTo>
                <a:lnTo>
                  <a:pt x="52493" y="52492"/>
                </a:lnTo>
                <a:lnTo>
                  <a:pt x="59079" y="42719"/>
                </a:lnTo>
                <a:lnTo>
                  <a:pt x="61493" y="30746"/>
                </a:lnTo>
                <a:lnTo>
                  <a:pt x="59079" y="18779"/>
                </a:lnTo>
                <a:lnTo>
                  <a:pt x="52493" y="9005"/>
                </a:lnTo>
                <a:lnTo>
                  <a:pt x="42724" y="2416"/>
                </a:lnTo>
                <a:lnTo>
                  <a:pt x="307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2836017" y="9054103"/>
            <a:ext cx="70269" cy="7028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2501016" y="9052642"/>
            <a:ext cx="73202" cy="7320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5506700" y="8173148"/>
            <a:ext cx="66382" cy="663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15159355" y="8159483"/>
            <a:ext cx="93700" cy="936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4680945" y="81814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2" y="0"/>
                </a:moveTo>
                <a:lnTo>
                  <a:pt x="15205" y="1955"/>
                </a:lnTo>
                <a:lnTo>
                  <a:pt x="7292" y="7288"/>
                </a:lnTo>
                <a:lnTo>
                  <a:pt x="1956" y="15200"/>
                </a:lnTo>
                <a:lnTo>
                  <a:pt x="0" y="24892"/>
                </a:lnTo>
                <a:lnTo>
                  <a:pt x="1956" y="34578"/>
                </a:lnTo>
                <a:lnTo>
                  <a:pt x="7292" y="42491"/>
                </a:lnTo>
                <a:lnTo>
                  <a:pt x="15205" y="47827"/>
                </a:lnTo>
                <a:lnTo>
                  <a:pt x="24892" y="49784"/>
                </a:lnTo>
                <a:lnTo>
                  <a:pt x="34576" y="47827"/>
                </a:lnTo>
                <a:lnTo>
                  <a:pt x="42484" y="42491"/>
                </a:lnTo>
                <a:lnTo>
                  <a:pt x="47816" y="34578"/>
                </a:lnTo>
                <a:lnTo>
                  <a:pt x="49771" y="24892"/>
                </a:lnTo>
                <a:lnTo>
                  <a:pt x="47816" y="15200"/>
                </a:lnTo>
                <a:lnTo>
                  <a:pt x="42484" y="7288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4522958" y="81902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26"/>
                </a:lnTo>
                <a:lnTo>
                  <a:pt x="0" y="25006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5006"/>
                </a:lnTo>
                <a:lnTo>
                  <a:pt x="32207" y="7226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3187680" y="81892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13007212" y="817558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59" y="0"/>
                </a:moveTo>
                <a:lnTo>
                  <a:pt x="18784" y="2416"/>
                </a:lnTo>
                <a:lnTo>
                  <a:pt x="9007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7" y="52487"/>
                </a:lnTo>
                <a:lnTo>
                  <a:pt x="18784" y="59077"/>
                </a:lnTo>
                <a:lnTo>
                  <a:pt x="30759" y="61493"/>
                </a:lnTo>
                <a:lnTo>
                  <a:pt x="42724" y="59077"/>
                </a:lnTo>
                <a:lnTo>
                  <a:pt x="52493" y="52487"/>
                </a:lnTo>
                <a:lnTo>
                  <a:pt x="59079" y="42714"/>
                </a:lnTo>
                <a:lnTo>
                  <a:pt x="61493" y="30746"/>
                </a:lnTo>
                <a:lnTo>
                  <a:pt x="59079" y="18779"/>
                </a:lnTo>
                <a:lnTo>
                  <a:pt x="52493" y="9005"/>
                </a:lnTo>
                <a:lnTo>
                  <a:pt x="42724" y="2416"/>
                </a:lnTo>
                <a:lnTo>
                  <a:pt x="307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2501016" y="8169732"/>
            <a:ext cx="73202" cy="7320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1855322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64" y="23469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1688533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1483200" y="8152650"/>
            <a:ext cx="107353" cy="1073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967211" y="8137029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0328846" y="8165833"/>
            <a:ext cx="81000" cy="810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9849942" y="81872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6"/>
                </a:lnTo>
                <a:lnTo>
                  <a:pt x="5575" y="32492"/>
                </a:lnTo>
                <a:lnTo>
                  <a:pt x="11626" y="36568"/>
                </a:lnTo>
                <a:lnTo>
                  <a:pt x="19037" y="38061"/>
                </a:lnTo>
                <a:lnTo>
                  <a:pt x="26448" y="36568"/>
                </a:lnTo>
                <a:lnTo>
                  <a:pt x="32499" y="32492"/>
                </a:lnTo>
                <a:lnTo>
                  <a:pt x="36578" y="26446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9350552" y="81882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7" y="34698"/>
                </a:lnTo>
                <a:lnTo>
                  <a:pt x="30827" y="30827"/>
                </a:lnTo>
                <a:lnTo>
                  <a:pt x="34698" y="25087"/>
                </a:lnTo>
                <a:lnTo>
                  <a:pt x="36118" y="18059"/>
                </a:lnTo>
                <a:lnTo>
                  <a:pt x="34698" y="11031"/>
                </a:lnTo>
                <a:lnTo>
                  <a:pt x="30827" y="5291"/>
                </a:lnTo>
                <a:lnTo>
                  <a:pt x="25087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999893" y="8171192"/>
            <a:ext cx="70269" cy="7028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340052" y="81785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2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5"/>
                </a:lnTo>
                <a:lnTo>
                  <a:pt x="38638" y="53441"/>
                </a:lnTo>
                <a:lnTo>
                  <a:pt x="47483" y="47482"/>
                </a:lnTo>
                <a:lnTo>
                  <a:pt x="53450" y="38641"/>
                </a:lnTo>
                <a:lnTo>
                  <a:pt x="55638" y="27812"/>
                </a:lnTo>
                <a:lnTo>
                  <a:pt x="53450" y="16984"/>
                </a:lnTo>
                <a:lnTo>
                  <a:pt x="47483" y="8143"/>
                </a:lnTo>
                <a:lnTo>
                  <a:pt x="38638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7999653" y="817167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58" y="2723"/>
                </a:lnTo>
                <a:lnTo>
                  <a:pt x="10145" y="10152"/>
                </a:lnTo>
                <a:lnTo>
                  <a:pt x="2721" y="21168"/>
                </a:lnTo>
                <a:lnTo>
                  <a:pt x="0" y="34658"/>
                </a:lnTo>
                <a:lnTo>
                  <a:pt x="2721" y="48147"/>
                </a:lnTo>
                <a:lnTo>
                  <a:pt x="10145" y="59164"/>
                </a:lnTo>
                <a:lnTo>
                  <a:pt x="21158" y="66592"/>
                </a:lnTo>
                <a:lnTo>
                  <a:pt x="34645" y="69316"/>
                </a:lnTo>
                <a:lnTo>
                  <a:pt x="48133" y="66592"/>
                </a:lnTo>
                <a:lnTo>
                  <a:pt x="59145" y="59164"/>
                </a:lnTo>
                <a:lnTo>
                  <a:pt x="66569" y="48147"/>
                </a:lnTo>
                <a:lnTo>
                  <a:pt x="69291" y="34658"/>
                </a:lnTo>
                <a:lnTo>
                  <a:pt x="66569" y="21168"/>
                </a:lnTo>
                <a:lnTo>
                  <a:pt x="59145" y="10152"/>
                </a:lnTo>
                <a:lnTo>
                  <a:pt x="48133" y="2723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6176752" y="888927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31"/>
                </a:lnTo>
                <a:lnTo>
                  <a:pt x="8864" y="51650"/>
                </a:lnTo>
                <a:lnTo>
                  <a:pt x="18484" y="58137"/>
                </a:lnTo>
                <a:lnTo>
                  <a:pt x="30264" y="60515"/>
                </a:lnTo>
                <a:lnTo>
                  <a:pt x="42038" y="58137"/>
                </a:lnTo>
                <a:lnTo>
                  <a:pt x="51658" y="51650"/>
                </a:lnTo>
                <a:lnTo>
                  <a:pt x="58147" y="42031"/>
                </a:lnTo>
                <a:lnTo>
                  <a:pt x="60528" y="30251"/>
                </a:lnTo>
                <a:lnTo>
                  <a:pt x="58147" y="18479"/>
                </a:lnTo>
                <a:lnTo>
                  <a:pt x="51658" y="8863"/>
                </a:lnTo>
                <a:lnTo>
                  <a:pt x="42038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6004539" y="8883906"/>
            <a:ext cx="71246" cy="7124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15643606" y="8856576"/>
            <a:ext cx="125907" cy="1259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5476855" y="8856576"/>
            <a:ext cx="125907" cy="12590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5000859" y="8880985"/>
            <a:ext cx="77101" cy="7710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4678533" y="889221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3"/>
                </a:lnTo>
                <a:lnTo>
                  <a:pt x="8007" y="46640"/>
                </a:lnTo>
                <a:lnTo>
                  <a:pt x="16694" y="52499"/>
                </a:lnTo>
                <a:lnTo>
                  <a:pt x="27330" y="54648"/>
                </a:lnTo>
                <a:lnTo>
                  <a:pt x="37971" y="52499"/>
                </a:lnTo>
                <a:lnTo>
                  <a:pt x="46658" y="46640"/>
                </a:lnTo>
                <a:lnTo>
                  <a:pt x="52513" y="37953"/>
                </a:lnTo>
                <a:lnTo>
                  <a:pt x="54660" y="27317"/>
                </a:lnTo>
                <a:lnTo>
                  <a:pt x="52513" y="16684"/>
                </a:lnTo>
                <a:lnTo>
                  <a:pt x="46658" y="8000"/>
                </a:lnTo>
                <a:lnTo>
                  <a:pt x="37971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13177012" y="889171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00" y="0"/>
                </a:moveTo>
                <a:lnTo>
                  <a:pt x="16978" y="2186"/>
                </a:lnTo>
                <a:lnTo>
                  <a:pt x="8142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2" y="47482"/>
                </a:lnTo>
                <a:lnTo>
                  <a:pt x="16978" y="53441"/>
                </a:lnTo>
                <a:lnTo>
                  <a:pt x="27800" y="55626"/>
                </a:lnTo>
                <a:lnTo>
                  <a:pt x="38636" y="53441"/>
                </a:lnTo>
                <a:lnTo>
                  <a:pt x="47480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0" y="8148"/>
                </a:lnTo>
                <a:lnTo>
                  <a:pt x="38636" y="2186"/>
                </a:lnTo>
                <a:lnTo>
                  <a:pt x="27800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9006230" y="88907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40004"/>
                </a:lnTo>
                <a:lnTo>
                  <a:pt x="8434" y="49160"/>
                </a:lnTo>
                <a:lnTo>
                  <a:pt x="17589" y="55331"/>
                </a:lnTo>
                <a:lnTo>
                  <a:pt x="28803" y="57594"/>
                </a:lnTo>
                <a:lnTo>
                  <a:pt x="40008" y="55331"/>
                </a:lnTo>
                <a:lnTo>
                  <a:pt x="49155" y="49160"/>
                </a:lnTo>
                <a:lnTo>
                  <a:pt x="55321" y="40004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5" y="8432"/>
                </a:lnTo>
                <a:lnTo>
                  <a:pt x="40008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8666315" y="8884389"/>
            <a:ext cx="70269" cy="7028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6186912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4">
                <a:moveTo>
                  <a:pt x="20015" y="0"/>
                </a:moveTo>
                <a:lnTo>
                  <a:pt x="12226" y="1571"/>
                </a:lnTo>
                <a:lnTo>
                  <a:pt x="5864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4" y="34147"/>
                </a:lnTo>
                <a:lnTo>
                  <a:pt x="12226" y="38433"/>
                </a:lnTo>
                <a:lnTo>
                  <a:pt x="20015" y="40005"/>
                </a:lnTo>
                <a:lnTo>
                  <a:pt x="27801" y="38433"/>
                </a:lnTo>
                <a:lnTo>
                  <a:pt x="34159" y="34147"/>
                </a:lnTo>
                <a:lnTo>
                  <a:pt x="38446" y="27789"/>
                </a:lnTo>
                <a:lnTo>
                  <a:pt x="40017" y="20002"/>
                </a:lnTo>
                <a:lnTo>
                  <a:pt x="38446" y="12215"/>
                </a:lnTo>
                <a:lnTo>
                  <a:pt x="34159" y="5857"/>
                </a:lnTo>
                <a:lnTo>
                  <a:pt x="27801" y="1571"/>
                </a:lnTo>
                <a:lnTo>
                  <a:pt x="20015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5140812" y="8684424"/>
            <a:ext cx="130784" cy="13077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5004287" y="8714676"/>
            <a:ext cx="70269" cy="7028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4690216" y="87342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72"/>
                </a:lnTo>
                <a:lnTo>
                  <a:pt x="0" y="24231"/>
                </a:lnTo>
                <a:lnTo>
                  <a:pt x="6997" y="31216"/>
                </a:lnTo>
                <a:lnTo>
                  <a:pt x="24231" y="31216"/>
                </a:lnTo>
                <a:lnTo>
                  <a:pt x="31229" y="24231"/>
                </a:lnTo>
                <a:lnTo>
                  <a:pt x="31229" y="6972"/>
                </a:lnTo>
                <a:lnTo>
                  <a:pt x="24231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4519020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4">
                <a:moveTo>
                  <a:pt x="20002" y="0"/>
                </a:moveTo>
                <a:lnTo>
                  <a:pt x="12221" y="1571"/>
                </a:lnTo>
                <a:lnTo>
                  <a:pt x="5862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2" y="34147"/>
                </a:lnTo>
                <a:lnTo>
                  <a:pt x="12221" y="38433"/>
                </a:lnTo>
                <a:lnTo>
                  <a:pt x="20002" y="40005"/>
                </a:lnTo>
                <a:lnTo>
                  <a:pt x="27796" y="38433"/>
                </a:lnTo>
                <a:lnTo>
                  <a:pt x="34158" y="34147"/>
                </a:lnTo>
                <a:lnTo>
                  <a:pt x="38445" y="27789"/>
                </a:lnTo>
                <a:lnTo>
                  <a:pt x="40017" y="20002"/>
                </a:lnTo>
                <a:lnTo>
                  <a:pt x="38445" y="12215"/>
                </a:lnTo>
                <a:lnTo>
                  <a:pt x="34158" y="5857"/>
                </a:lnTo>
                <a:lnTo>
                  <a:pt x="27796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4176756" y="872102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3183742" y="872883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67" y="0"/>
                </a:moveTo>
                <a:lnTo>
                  <a:pt x="12805" y="1649"/>
                </a:lnTo>
                <a:lnTo>
                  <a:pt x="6140" y="6146"/>
                </a:lnTo>
                <a:lnTo>
                  <a:pt x="1647" y="12815"/>
                </a:lnTo>
                <a:lnTo>
                  <a:pt x="0" y="20980"/>
                </a:lnTo>
                <a:lnTo>
                  <a:pt x="1647" y="29144"/>
                </a:lnTo>
                <a:lnTo>
                  <a:pt x="6140" y="35814"/>
                </a:lnTo>
                <a:lnTo>
                  <a:pt x="12805" y="40311"/>
                </a:lnTo>
                <a:lnTo>
                  <a:pt x="20967" y="41960"/>
                </a:lnTo>
                <a:lnTo>
                  <a:pt x="29141" y="40311"/>
                </a:lnTo>
                <a:lnTo>
                  <a:pt x="35818" y="35814"/>
                </a:lnTo>
                <a:lnTo>
                  <a:pt x="40321" y="29144"/>
                </a:lnTo>
                <a:lnTo>
                  <a:pt x="41973" y="20980"/>
                </a:lnTo>
                <a:lnTo>
                  <a:pt x="40321" y="12815"/>
                </a:lnTo>
                <a:lnTo>
                  <a:pt x="35818" y="6146"/>
                </a:lnTo>
                <a:lnTo>
                  <a:pt x="29141" y="1649"/>
                </a:lnTo>
                <a:lnTo>
                  <a:pt x="20967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6007461" y="8547404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5655416" y="8528863"/>
            <a:ext cx="102476" cy="1024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5181834" y="855571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3"/>
                </a:lnTo>
                <a:lnTo>
                  <a:pt x="7145" y="41648"/>
                </a:lnTo>
                <a:lnTo>
                  <a:pt x="14900" y="46876"/>
                </a:lnTo>
                <a:lnTo>
                  <a:pt x="24396" y="48793"/>
                </a:lnTo>
                <a:lnTo>
                  <a:pt x="33895" y="46876"/>
                </a:lnTo>
                <a:lnTo>
                  <a:pt x="41654" y="41648"/>
                </a:lnTo>
                <a:lnTo>
                  <a:pt x="46887" y="33893"/>
                </a:lnTo>
                <a:lnTo>
                  <a:pt x="48806" y="24396"/>
                </a:lnTo>
                <a:lnTo>
                  <a:pt x="46887" y="14894"/>
                </a:lnTo>
                <a:lnTo>
                  <a:pt x="41654" y="7140"/>
                </a:lnTo>
                <a:lnTo>
                  <a:pt x="33895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5005812" y="8546439"/>
            <a:ext cx="67360" cy="6733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4676628" y="85508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4" y="2302"/>
                </a:lnTo>
                <a:lnTo>
                  <a:pt x="8575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5" y="49991"/>
                </a:lnTo>
                <a:lnTo>
                  <a:pt x="17884" y="56269"/>
                </a:lnTo>
                <a:lnTo>
                  <a:pt x="29286" y="58572"/>
                </a:lnTo>
                <a:lnTo>
                  <a:pt x="40680" y="56269"/>
                </a:lnTo>
                <a:lnTo>
                  <a:pt x="49985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5" y="8580"/>
                </a:lnTo>
                <a:lnTo>
                  <a:pt x="40680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4520544" y="856156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2" y="0"/>
                </a:moveTo>
                <a:lnTo>
                  <a:pt x="11326" y="1455"/>
                </a:lnTo>
                <a:lnTo>
                  <a:pt x="5432" y="5427"/>
                </a:lnTo>
                <a:lnTo>
                  <a:pt x="1457" y="11321"/>
                </a:lnTo>
                <a:lnTo>
                  <a:pt x="0" y="18541"/>
                </a:lnTo>
                <a:lnTo>
                  <a:pt x="1457" y="25762"/>
                </a:lnTo>
                <a:lnTo>
                  <a:pt x="5432" y="31656"/>
                </a:lnTo>
                <a:lnTo>
                  <a:pt x="11326" y="35628"/>
                </a:lnTo>
                <a:lnTo>
                  <a:pt x="18542" y="37083"/>
                </a:lnTo>
                <a:lnTo>
                  <a:pt x="25764" y="35628"/>
                </a:lnTo>
                <a:lnTo>
                  <a:pt x="31662" y="31656"/>
                </a:lnTo>
                <a:lnTo>
                  <a:pt x="35638" y="25762"/>
                </a:lnTo>
                <a:lnTo>
                  <a:pt x="37096" y="18541"/>
                </a:lnTo>
                <a:lnTo>
                  <a:pt x="35638" y="11321"/>
                </a:lnTo>
                <a:lnTo>
                  <a:pt x="31662" y="5427"/>
                </a:lnTo>
                <a:lnTo>
                  <a:pt x="25764" y="1455"/>
                </a:lnTo>
                <a:lnTo>
                  <a:pt x="1854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3183742" y="855912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67" y="0"/>
                </a:moveTo>
                <a:lnTo>
                  <a:pt x="12805" y="1647"/>
                </a:lnTo>
                <a:lnTo>
                  <a:pt x="6140" y="6142"/>
                </a:lnTo>
                <a:lnTo>
                  <a:pt x="1647" y="12810"/>
                </a:lnTo>
                <a:lnTo>
                  <a:pt x="0" y="20980"/>
                </a:lnTo>
                <a:lnTo>
                  <a:pt x="1647" y="29144"/>
                </a:lnTo>
                <a:lnTo>
                  <a:pt x="6140" y="35814"/>
                </a:lnTo>
                <a:lnTo>
                  <a:pt x="12805" y="40311"/>
                </a:lnTo>
                <a:lnTo>
                  <a:pt x="20967" y="41960"/>
                </a:lnTo>
                <a:lnTo>
                  <a:pt x="29141" y="40311"/>
                </a:lnTo>
                <a:lnTo>
                  <a:pt x="35818" y="35814"/>
                </a:lnTo>
                <a:lnTo>
                  <a:pt x="40321" y="29144"/>
                </a:lnTo>
                <a:lnTo>
                  <a:pt x="41973" y="20980"/>
                </a:lnTo>
                <a:lnTo>
                  <a:pt x="40321" y="12810"/>
                </a:lnTo>
                <a:lnTo>
                  <a:pt x="35818" y="6142"/>
                </a:lnTo>
                <a:lnTo>
                  <a:pt x="29141" y="1647"/>
                </a:lnTo>
                <a:lnTo>
                  <a:pt x="20967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2343498" y="855277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89" y="2148"/>
                </a:lnTo>
                <a:lnTo>
                  <a:pt x="8002" y="8007"/>
                </a:lnTo>
                <a:lnTo>
                  <a:pt x="2146" y="16694"/>
                </a:lnTo>
                <a:lnTo>
                  <a:pt x="0" y="27330"/>
                </a:lnTo>
                <a:lnTo>
                  <a:pt x="2146" y="37963"/>
                </a:lnTo>
                <a:lnTo>
                  <a:pt x="8002" y="46647"/>
                </a:lnTo>
                <a:lnTo>
                  <a:pt x="16689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8666315" y="8544966"/>
            <a:ext cx="70269" cy="7028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7984997" y="8530805"/>
            <a:ext cx="98577" cy="9859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5682213" y="83859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24396" y="0"/>
                </a:moveTo>
                <a:lnTo>
                  <a:pt x="14900" y="1917"/>
                </a:lnTo>
                <a:lnTo>
                  <a:pt x="7145" y="7146"/>
                </a:lnTo>
                <a:lnTo>
                  <a:pt x="1917" y="14905"/>
                </a:lnTo>
                <a:lnTo>
                  <a:pt x="0" y="24409"/>
                </a:lnTo>
                <a:lnTo>
                  <a:pt x="1917" y="33906"/>
                </a:lnTo>
                <a:lnTo>
                  <a:pt x="7145" y="41660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60"/>
                </a:lnTo>
                <a:lnTo>
                  <a:pt x="46887" y="33906"/>
                </a:lnTo>
                <a:lnTo>
                  <a:pt x="48806" y="24409"/>
                </a:lnTo>
                <a:lnTo>
                  <a:pt x="46887" y="14905"/>
                </a:lnTo>
                <a:lnTo>
                  <a:pt x="41654" y="7146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5482188" y="8352802"/>
            <a:ext cx="115163" cy="11516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5174976" y="837914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9" y="2456"/>
                </a:lnTo>
                <a:lnTo>
                  <a:pt x="9151" y="9153"/>
                </a:lnTo>
                <a:lnTo>
                  <a:pt x="2456" y="19084"/>
                </a:lnTo>
                <a:lnTo>
                  <a:pt x="0" y="31242"/>
                </a:lnTo>
                <a:lnTo>
                  <a:pt x="2456" y="43392"/>
                </a:lnTo>
                <a:lnTo>
                  <a:pt x="9151" y="53319"/>
                </a:lnTo>
                <a:lnTo>
                  <a:pt x="19079" y="60015"/>
                </a:lnTo>
                <a:lnTo>
                  <a:pt x="31229" y="62471"/>
                </a:lnTo>
                <a:lnTo>
                  <a:pt x="43386" y="60015"/>
                </a:lnTo>
                <a:lnTo>
                  <a:pt x="53317" y="53319"/>
                </a:lnTo>
                <a:lnTo>
                  <a:pt x="60015" y="43392"/>
                </a:lnTo>
                <a:lnTo>
                  <a:pt x="62471" y="31242"/>
                </a:lnTo>
                <a:lnTo>
                  <a:pt x="60015" y="19084"/>
                </a:lnTo>
                <a:lnTo>
                  <a:pt x="53317" y="9153"/>
                </a:lnTo>
                <a:lnTo>
                  <a:pt x="43386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8978417" y="8353767"/>
            <a:ext cx="113220" cy="11322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8648751" y="8357679"/>
            <a:ext cx="105409" cy="10539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8017205" y="8393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3" y="26517"/>
                </a:lnTo>
                <a:lnTo>
                  <a:pt x="34163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7846352" y="1008947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59" y="0"/>
                </a:moveTo>
                <a:lnTo>
                  <a:pt x="11026" y="1419"/>
                </a:lnTo>
                <a:lnTo>
                  <a:pt x="5286" y="5291"/>
                </a:lnTo>
                <a:lnTo>
                  <a:pt x="1418" y="11031"/>
                </a:lnTo>
                <a:lnTo>
                  <a:pt x="0" y="18059"/>
                </a:lnTo>
                <a:lnTo>
                  <a:pt x="1418" y="25087"/>
                </a:lnTo>
                <a:lnTo>
                  <a:pt x="5286" y="30827"/>
                </a:lnTo>
                <a:lnTo>
                  <a:pt x="11026" y="34698"/>
                </a:lnTo>
                <a:lnTo>
                  <a:pt x="18059" y="36118"/>
                </a:lnTo>
                <a:lnTo>
                  <a:pt x="25085" y="34698"/>
                </a:lnTo>
                <a:lnTo>
                  <a:pt x="30821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21" y="5291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7341107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679793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3" y="26517"/>
                </a:lnTo>
                <a:lnTo>
                  <a:pt x="34163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6493484" y="10070936"/>
            <a:ext cx="73202" cy="732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6323774" y="10068014"/>
            <a:ext cx="79057" cy="79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168694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5999950" y="1007776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29768" y="0"/>
                </a:moveTo>
                <a:lnTo>
                  <a:pt x="18179" y="2340"/>
                </a:lnTo>
                <a:lnTo>
                  <a:pt x="8716" y="8721"/>
                </a:lnTo>
                <a:lnTo>
                  <a:pt x="2338" y="18184"/>
                </a:lnTo>
                <a:lnTo>
                  <a:pt x="0" y="29768"/>
                </a:lnTo>
                <a:lnTo>
                  <a:pt x="2338" y="41358"/>
                </a:lnTo>
                <a:lnTo>
                  <a:pt x="8716" y="50820"/>
                </a:lnTo>
                <a:lnTo>
                  <a:pt x="18179" y="57199"/>
                </a:lnTo>
                <a:lnTo>
                  <a:pt x="29768" y="59537"/>
                </a:lnTo>
                <a:lnTo>
                  <a:pt x="41358" y="57199"/>
                </a:lnTo>
                <a:lnTo>
                  <a:pt x="50820" y="50820"/>
                </a:lnTo>
                <a:lnTo>
                  <a:pt x="57199" y="41358"/>
                </a:lnTo>
                <a:lnTo>
                  <a:pt x="59537" y="29768"/>
                </a:lnTo>
                <a:lnTo>
                  <a:pt x="57199" y="18184"/>
                </a:lnTo>
                <a:lnTo>
                  <a:pt x="50820" y="8721"/>
                </a:lnTo>
                <a:lnTo>
                  <a:pt x="41358" y="2340"/>
                </a:lnTo>
                <a:lnTo>
                  <a:pt x="29768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4957736" y="8359140"/>
            <a:ext cx="1475346" cy="180257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5167947" y="1007972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3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6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3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5004092" y="1008265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65"/>
                </a:lnTo>
                <a:lnTo>
                  <a:pt x="7286" y="42478"/>
                </a:lnTo>
                <a:lnTo>
                  <a:pt x="15194" y="47814"/>
                </a:lnTo>
                <a:lnTo>
                  <a:pt x="24879" y="49771"/>
                </a:lnTo>
                <a:lnTo>
                  <a:pt x="34571" y="47814"/>
                </a:lnTo>
                <a:lnTo>
                  <a:pt x="42483" y="42478"/>
                </a:lnTo>
                <a:lnTo>
                  <a:pt x="47816" y="34565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4805591" y="10050933"/>
            <a:ext cx="113207" cy="10906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4654893" y="10067049"/>
            <a:ext cx="81000" cy="8098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4505668" y="100846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7" y="44081"/>
                </a:lnTo>
                <a:lnTo>
                  <a:pt x="39157" y="39163"/>
                </a:lnTo>
                <a:lnTo>
                  <a:pt x="44070" y="31869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4292524" y="10038247"/>
            <a:ext cx="138594" cy="12175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956238" y="8338159"/>
            <a:ext cx="3797244" cy="182403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484426" y="10065563"/>
            <a:ext cx="83934" cy="8394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1330325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86" y="0"/>
                </a:moveTo>
                <a:lnTo>
                  <a:pt x="17889" y="2302"/>
                </a:lnTo>
                <a:lnTo>
                  <a:pt x="8580" y="8578"/>
                </a:lnTo>
                <a:lnTo>
                  <a:pt x="2302" y="17884"/>
                </a:lnTo>
                <a:lnTo>
                  <a:pt x="0" y="29273"/>
                </a:lnTo>
                <a:lnTo>
                  <a:pt x="2302" y="40669"/>
                </a:lnTo>
                <a:lnTo>
                  <a:pt x="8580" y="49979"/>
                </a:lnTo>
                <a:lnTo>
                  <a:pt x="17889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84"/>
                </a:lnTo>
                <a:lnTo>
                  <a:pt x="49985" y="8578"/>
                </a:lnTo>
                <a:lnTo>
                  <a:pt x="40680" y="2302"/>
                </a:lnTo>
                <a:lnTo>
                  <a:pt x="29286" y="0"/>
                </a:lnTo>
                <a:close/>
              </a:path>
            </a:pathLst>
          </a:custGeom>
          <a:solidFill>
            <a:srgbClr val="8F8F8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156704" y="10071418"/>
            <a:ext cx="72224" cy="72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976734" y="10058248"/>
            <a:ext cx="98577" cy="98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802629" y="10050933"/>
            <a:ext cx="113219" cy="10906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496379" y="10078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73" y="0"/>
                </a:moveTo>
                <a:lnTo>
                  <a:pt x="17879" y="2302"/>
                </a:lnTo>
                <a:lnTo>
                  <a:pt x="8574" y="8578"/>
                </a:lnTo>
                <a:lnTo>
                  <a:pt x="2300" y="17884"/>
                </a:lnTo>
                <a:lnTo>
                  <a:pt x="0" y="29273"/>
                </a:lnTo>
                <a:lnTo>
                  <a:pt x="2300" y="40669"/>
                </a:lnTo>
                <a:lnTo>
                  <a:pt x="8574" y="49979"/>
                </a:lnTo>
                <a:lnTo>
                  <a:pt x="17879" y="56257"/>
                </a:lnTo>
                <a:lnTo>
                  <a:pt x="29273" y="58559"/>
                </a:lnTo>
                <a:lnTo>
                  <a:pt x="40675" y="56257"/>
                </a:lnTo>
                <a:lnTo>
                  <a:pt x="49984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84"/>
                </a:lnTo>
                <a:lnTo>
                  <a:pt x="49984" y="8578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341790" y="100904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FFCF00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25222" y="10040684"/>
            <a:ext cx="133714" cy="11931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0" y="10073870"/>
            <a:ext cx="59055" cy="67945"/>
          </a:xfrm>
          <a:custGeom>
            <a:avLst/>
            <a:gdLst/>
            <a:ahLst/>
            <a:cxnLst/>
            <a:rect l="l" t="t" r="r" b="b"/>
            <a:pathLst>
              <a:path w="59055" h="67945">
                <a:moveTo>
                  <a:pt x="25282" y="0"/>
                </a:moveTo>
                <a:lnTo>
                  <a:pt x="12178" y="2645"/>
                </a:lnTo>
                <a:lnTo>
                  <a:pt x="1477" y="9861"/>
                </a:lnTo>
                <a:lnTo>
                  <a:pt x="0" y="12052"/>
                </a:lnTo>
                <a:lnTo>
                  <a:pt x="0" y="55287"/>
                </a:lnTo>
                <a:lnTo>
                  <a:pt x="1477" y="57478"/>
                </a:lnTo>
                <a:lnTo>
                  <a:pt x="12178" y="64691"/>
                </a:lnTo>
                <a:lnTo>
                  <a:pt x="25283" y="67335"/>
                </a:lnTo>
                <a:lnTo>
                  <a:pt x="38394" y="64691"/>
                </a:lnTo>
                <a:lnTo>
                  <a:pt x="49100" y="57478"/>
                </a:lnTo>
                <a:lnTo>
                  <a:pt x="56317" y="46777"/>
                </a:lnTo>
                <a:lnTo>
                  <a:pt x="58960" y="33653"/>
                </a:lnTo>
                <a:lnTo>
                  <a:pt x="56317" y="20563"/>
                </a:lnTo>
                <a:lnTo>
                  <a:pt x="49100" y="9861"/>
                </a:lnTo>
                <a:lnTo>
                  <a:pt x="38394" y="2645"/>
                </a:lnTo>
                <a:lnTo>
                  <a:pt x="25282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7482992" y="9889997"/>
            <a:ext cx="95656" cy="956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6668084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2"/>
                </a:lnTo>
                <a:lnTo>
                  <a:pt x="8434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4" y="49155"/>
                </a:lnTo>
                <a:lnTo>
                  <a:pt x="17589" y="55329"/>
                </a:lnTo>
                <a:lnTo>
                  <a:pt x="28803" y="57594"/>
                </a:lnTo>
                <a:lnTo>
                  <a:pt x="40004" y="55329"/>
                </a:lnTo>
                <a:lnTo>
                  <a:pt x="49156" y="49155"/>
                </a:lnTo>
                <a:lnTo>
                  <a:pt x="55330" y="39999"/>
                </a:lnTo>
                <a:lnTo>
                  <a:pt x="57594" y="28790"/>
                </a:lnTo>
                <a:lnTo>
                  <a:pt x="55330" y="17584"/>
                </a:lnTo>
                <a:lnTo>
                  <a:pt x="49156" y="8432"/>
                </a:lnTo>
                <a:lnTo>
                  <a:pt x="40004" y="2262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7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6501295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39997" y="55329"/>
                </a:lnTo>
                <a:lnTo>
                  <a:pt x="49149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8" y="8432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6334505" y="990903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2" y="55329"/>
                </a:lnTo>
                <a:lnTo>
                  <a:pt x="49153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8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6165761" y="99070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3" y="2416"/>
                </a:lnTo>
                <a:lnTo>
                  <a:pt x="9001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9001" y="52487"/>
                </a:lnTo>
                <a:lnTo>
                  <a:pt x="18773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5168925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8B8B8B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4824120" y="9899763"/>
            <a:ext cx="76136" cy="761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4667580" y="991001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4179900" y="992269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82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999919" y="991098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2"/>
                </a:lnTo>
                <a:lnTo>
                  <a:pt x="7861" y="45816"/>
                </a:lnTo>
                <a:lnTo>
                  <a:pt x="16394" y="51572"/>
                </a:lnTo>
                <a:lnTo>
                  <a:pt x="26847" y="53682"/>
                </a:lnTo>
                <a:lnTo>
                  <a:pt x="37295" y="51572"/>
                </a:lnTo>
                <a:lnTo>
                  <a:pt x="45829" y="45816"/>
                </a:lnTo>
                <a:lnTo>
                  <a:pt x="51584" y="37282"/>
                </a:lnTo>
                <a:lnTo>
                  <a:pt x="53695" y="26835"/>
                </a:lnTo>
                <a:lnTo>
                  <a:pt x="51584" y="16389"/>
                </a:lnTo>
                <a:lnTo>
                  <a:pt x="45829" y="7859"/>
                </a:lnTo>
                <a:lnTo>
                  <a:pt x="37295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321549" y="9899763"/>
            <a:ext cx="76123" cy="7612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005532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15" y="1609"/>
                </a:lnTo>
                <a:lnTo>
                  <a:pt x="6000" y="5999"/>
                </a:lnTo>
                <a:lnTo>
                  <a:pt x="1609" y="12510"/>
                </a:lnTo>
                <a:lnTo>
                  <a:pt x="0" y="20485"/>
                </a:lnTo>
                <a:lnTo>
                  <a:pt x="1609" y="28467"/>
                </a:lnTo>
                <a:lnTo>
                  <a:pt x="6000" y="34982"/>
                </a:lnTo>
                <a:lnTo>
                  <a:pt x="12515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F8F8F">
              <a:alpha val="9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41665" y="99202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266" y="0"/>
                </a:moveTo>
                <a:lnTo>
                  <a:pt x="7874" y="0"/>
                </a:lnTo>
                <a:lnTo>
                  <a:pt x="0" y="7874"/>
                </a:lnTo>
                <a:lnTo>
                  <a:pt x="0" y="27279"/>
                </a:lnTo>
                <a:lnTo>
                  <a:pt x="7874" y="35153"/>
                </a:lnTo>
                <a:lnTo>
                  <a:pt x="27266" y="35153"/>
                </a:lnTo>
                <a:lnTo>
                  <a:pt x="35140" y="27279"/>
                </a:lnTo>
                <a:lnTo>
                  <a:pt x="35140" y="7874"/>
                </a:lnTo>
                <a:lnTo>
                  <a:pt x="27266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671953" y="9917339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9"/>
                </a:lnTo>
                <a:lnTo>
                  <a:pt x="6005" y="5999"/>
                </a:lnTo>
                <a:lnTo>
                  <a:pt x="1611" y="12510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10"/>
                </a:lnTo>
                <a:lnTo>
                  <a:pt x="34990" y="5999"/>
                </a:lnTo>
                <a:lnTo>
                  <a:pt x="28474" y="1609"/>
                </a:lnTo>
                <a:lnTo>
                  <a:pt x="20497" y="0"/>
                </a:lnTo>
                <a:close/>
              </a:path>
            </a:pathLst>
          </a:custGeom>
          <a:solidFill>
            <a:srgbClr val="8B8B8B">
              <a:alpha val="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291523" y="9870476"/>
            <a:ext cx="134683" cy="13469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35954" y="9881703"/>
            <a:ext cx="112242" cy="11224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7341107" y="97451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1"/>
                </a:lnTo>
                <a:lnTo>
                  <a:pt x="6715" y="39152"/>
                </a:lnTo>
                <a:lnTo>
                  <a:pt x="14005" y="44069"/>
                </a:lnTo>
                <a:lnTo>
                  <a:pt x="22936" y="45872"/>
                </a:lnTo>
                <a:lnTo>
                  <a:pt x="31861" y="44069"/>
                </a:lnTo>
                <a:lnTo>
                  <a:pt x="39152" y="39152"/>
                </a:lnTo>
                <a:lnTo>
                  <a:pt x="44069" y="31861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7177722" y="974859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6839267" y="974371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96" y="0"/>
                </a:moveTo>
                <a:lnTo>
                  <a:pt x="14900" y="1915"/>
                </a:lnTo>
                <a:lnTo>
                  <a:pt x="7145" y="7140"/>
                </a:lnTo>
                <a:lnTo>
                  <a:pt x="1917" y="14894"/>
                </a:lnTo>
                <a:lnTo>
                  <a:pt x="0" y="24396"/>
                </a:lnTo>
                <a:lnTo>
                  <a:pt x="1917" y="33898"/>
                </a:lnTo>
                <a:lnTo>
                  <a:pt x="7145" y="41652"/>
                </a:lnTo>
                <a:lnTo>
                  <a:pt x="14900" y="46878"/>
                </a:lnTo>
                <a:lnTo>
                  <a:pt x="24396" y="48793"/>
                </a:lnTo>
                <a:lnTo>
                  <a:pt x="33893" y="46878"/>
                </a:lnTo>
                <a:lnTo>
                  <a:pt x="41648" y="41652"/>
                </a:lnTo>
                <a:lnTo>
                  <a:pt x="46876" y="33898"/>
                </a:lnTo>
                <a:lnTo>
                  <a:pt x="48793" y="24396"/>
                </a:lnTo>
                <a:lnTo>
                  <a:pt x="46876" y="14894"/>
                </a:lnTo>
                <a:lnTo>
                  <a:pt x="41648" y="7140"/>
                </a:lnTo>
                <a:lnTo>
                  <a:pt x="33893" y="1915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4822177" y="9728106"/>
            <a:ext cx="80035" cy="8000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4508119" y="9747625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0497" y="0"/>
                </a:moveTo>
                <a:lnTo>
                  <a:pt x="12521" y="1607"/>
                </a:lnTo>
                <a:lnTo>
                  <a:pt x="6005" y="5994"/>
                </a:lnTo>
                <a:lnTo>
                  <a:pt x="1611" y="12505"/>
                </a:lnTo>
                <a:lnTo>
                  <a:pt x="0" y="20485"/>
                </a:lnTo>
                <a:lnTo>
                  <a:pt x="1611" y="28467"/>
                </a:lnTo>
                <a:lnTo>
                  <a:pt x="6005" y="34982"/>
                </a:lnTo>
                <a:lnTo>
                  <a:pt x="12521" y="39373"/>
                </a:lnTo>
                <a:lnTo>
                  <a:pt x="20497" y="40982"/>
                </a:lnTo>
                <a:lnTo>
                  <a:pt x="28474" y="39373"/>
                </a:lnTo>
                <a:lnTo>
                  <a:pt x="34990" y="34982"/>
                </a:lnTo>
                <a:lnTo>
                  <a:pt x="39384" y="28467"/>
                </a:lnTo>
                <a:lnTo>
                  <a:pt x="40995" y="20485"/>
                </a:lnTo>
                <a:lnTo>
                  <a:pt x="39384" y="12505"/>
                </a:lnTo>
                <a:lnTo>
                  <a:pt x="34990" y="5994"/>
                </a:lnTo>
                <a:lnTo>
                  <a:pt x="28474" y="1607"/>
                </a:lnTo>
                <a:lnTo>
                  <a:pt x="20497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495653" y="97373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166954" y="974225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25857" y="0"/>
                </a:moveTo>
                <a:lnTo>
                  <a:pt x="15794" y="2031"/>
                </a:lnTo>
                <a:lnTo>
                  <a:pt x="7575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5" y="44143"/>
                </a:lnTo>
                <a:lnTo>
                  <a:pt x="15794" y="49683"/>
                </a:lnTo>
                <a:lnTo>
                  <a:pt x="25857" y="51714"/>
                </a:lnTo>
                <a:lnTo>
                  <a:pt x="35926" y="49683"/>
                </a:lnTo>
                <a:lnTo>
                  <a:pt x="44149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49" y="7570"/>
                </a:lnTo>
                <a:lnTo>
                  <a:pt x="35926" y="2031"/>
                </a:lnTo>
                <a:lnTo>
                  <a:pt x="25857" y="0"/>
                </a:lnTo>
                <a:close/>
              </a:path>
            </a:pathLst>
          </a:custGeom>
          <a:solidFill>
            <a:srgbClr val="DD0A1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677806" y="975348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733" y="0"/>
                </a:moveTo>
                <a:lnTo>
                  <a:pt x="6553" y="0"/>
                </a:lnTo>
                <a:lnTo>
                  <a:pt x="0" y="6540"/>
                </a:lnTo>
                <a:lnTo>
                  <a:pt x="0" y="22720"/>
                </a:lnTo>
                <a:lnTo>
                  <a:pt x="6553" y="29260"/>
                </a:lnTo>
                <a:lnTo>
                  <a:pt x="22733" y="29260"/>
                </a:lnTo>
                <a:lnTo>
                  <a:pt x="29286" y="22720"/>
                </a:lnTo>
                <a:lnTo>
                  <a:pt x="29286" y="6540"/>
                </a:lnTo>
                <a:lnTo>
                  <a:pt x="22733" y="0"/>
                </a:lnTo>
                <a:close/>
              </a:path>
            </a:pathLst>
          </a:custGeom>
          <a:solidFill>
            <a:srgbClr val="FFCF00">
              <a:alpha val="5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469050" y="9711507"/>
            <a:ext cx="113220" cy="11320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300800" y="9710046"/>
            <a:ext cx="116141" cy="11612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44258" y="9720282"/>
            <a:ext cx="95643" cy="9565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7329385" y="9563738"/>
            <a:ext cx="69303" cy="6930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7152830" y="9553985"/>
            <a:ext cx="88823" cy="8881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6834873" y="95695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95" y="2264"/>
                </a:lnTo>
                <a:lnTo>
                  <a:pt x="8439" y="8439"/>
                </a:lnTo>
                <a:lnTo>
                  <a:pt x="2264" y="17595"/>
                </a:lnTo>
                <a:lnTo>
                  <a:pt x="0" y="28803"/>
                </a:lnTo>
                <a:lnTo>
                  <a:pt x="2264" y="40010"/>
                </a:lnTo>
                <a:lnTo>
                  <a:pt x="8439" y="49161"/>
                </a:lnTo>
                <a:lnTo>
                  <a:pt x="17595" y="55331"/>
                </a:lnTo>
                <a:lnTo>
                  <a:pt x="28803" y="57594"/>
                </a:lnTo>
                <a:lnTo>
                  <a:pt x="40010" y="55331"/>
                </a:lnTo>
                <a:lnTo>
                  <a:pt x="49161" y="49161"/>
                </a:lnTo>
                <a:lnTo>
                  <a:pt x="55331" y="40010"/>
                </a:lnTo>
                <a:lnTo>
                  <a:pt x="57594" y="28803"/>
                </a:lnTo>
                <a:lnTo>
                  <a:pt x="55331" y="17595"/>
                </a:lnTo>
                <a:lnTo>
                  <a:pt x="49161" y="8439"/>
                </a:lnTo>
                <a:lnTo>
                  <a:pt x="40010" y="2264"/>
                </a:lnTo>
                <a:lnTo>
                  <a:pt x="28803" y="0"/>
                </a:lnTo>
                <a:close/>
              </a:path>
            </a:pathLst>
          </a:custGeom>
          <a:solidFill>
            <a:srgbClr val="8B8B8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4836324" y="9572539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869" y="0"/>
                </a:moveTo>
                <a:lnTo>
                  <a:pt x="15800" y="2031"/>
                </a:lnTo>
                <a:lnTo>
                  <a:pt x="7577" y="7570"/>
                </a:lnTo>
                <a:lnTo>
                  <a:pt x="2032" y="15789"/>
                </a:lnTo>
                <a:lnTo>
                  <a:pt x="0" y="25857"/>
                </a:lnTo>
                <a:lnTo>
                  <a:pt x="2032" y="35924"/>
                </a:lnTo>
                <a:lnTo>
                  <a:pt x="7577" y="44143"/>
                </a:lnTo>
                <a:lnTo>
                  <a:pt x="15800" y="49683"/>
                </a:lnTo>
                <a:lnTo>
                  <a:pt x="25869" y="51714"/>
                </a:lnTo>
                <a:lnTo>
                  <a:pt x="35932" y="49683"/>
                </a:lnTo>
                <a:lnTo>
                  <a:pt x="44151" y="44143"/>
                </a:lnTo>
                <a:lnTo>
                  <a:pt x="49694" y="35924"/>
                </a:lnTo>
                <a:lnTo>
                  <a:pt x="51727" y="25857"/>
                </a:lnTo>
                <a:lnTo>
                  <a:pt x="49694" y="15789"/>
                </a:lnTo>
                <a:lnTo>
                  <a:pt x="44151" y="7570"/>
                </a:lnTo>
                <a:lnTo>
                  <a:pt x="35932" y="2031"/>
                </a:lnTo>
                <a:lnTo>
                  <a:pt x="25869" y="0"/>
                </a:lnTo>
                <a:close/>
              </a:path>
            </a:pathLst>
          </a:custGeom>
          <a:solidFill>
            <a:srgbClr val="8B8B8B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4642700" y="9545691"/>
            <a:ext cx="105410" cy="10539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497870" y="956765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34" y="0"/>
                </a:moveTo>
                <a:lnTo>
                  <a:pt x="18768" y="2416"/>
                </a:lnTo>
                <a:lnTo>
                  <a:pt x="8999" y="9005"/>
                </a:lnTo>
                <a:lnTo>
                  <a:pt x="2414" y="18779"/>
                </a:lnTo>
                <a:lnTo>
                  <a:pt x="0" y="30746"/>
                </a:lnTo>
                <a:lnTo>
                  <a:pt x="2414" y="42714"/>
                </a:lnTo>
                <a:lnTo>
                  <a:pt x="8999" y="52487"/>
                </a:lnTo>
                <a:lnTo>
                  <a:pt x="18768" y="59077"/>
                </a:lnTo>
                <a:lnTo>
                  <a:pt x="30734" y="61493"/>
                </a:lnTo>
                <a:lnTo>
                  <a:pt x="42701" y="59077"/>
                </a:lnTo>
                <a:lnTo>
                  <a:pt x="52474" y="52487"/>
                </a:lnTo>
                <a:lnTo>
                  <a:pt x="59064" y="42714"/>
                </a:lnTo>
                <a:lnTo>
                  <a:pt x="61480" y="30746"/>
                </a:lnTo>
                <a:lnTo>
                  <a:pt x="59064" y="18779"/>
                </a:lnTo>
                <a:lnTo>
                  <a:pt x="52474" y="9005"/>
                </a:lnTo>
                <a:lnTo>
                  <a:pt x="42701" y="2416"/>
                </a:lnTo>
                <a:lnTo>
                  <a:pt x="30734" y="0"/>
                </a:lnTo>
                <a:close/>
              </a:path>
            </a:pathLst>
          </a:custGeom>
          <a:solidFill>
            <a:srgbClr val="DD0A1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333519" y="95700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1" y="54390"/>
                </a:lnTo>
                <a:lnTo>
                  <a:pt x="48320" y="48320"/>
                </a:lnTo>
                <a:lnTo>
                  <a:pt x="54390" y="39321"/>
                </a:lnTo>
                <a:lnTo>
                  <a:pt x="56616" y="28308"/>
                </a:lnTo>
                <a:lnTo>
                  <a:pt x="54390" y="17289"/>
                </a:lnTo>
                <a:lnTo>
                  <a:pt x="48320" y="8291"/>
                </a:lnTo>
                <a:lnTo>
                  <a:pt x="39321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818244" y="9557388"/>
            <a:ext cx="81991" cy="820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657801" y="9563738"/>
            <a:ext cx="69291" cy="6930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499305" y="957204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352" y="0"/>
                </a:moveTo>
                <a:lnTo>
                  <a:pt x="16094" y="2070"/>
                </a:lnTo>
                <a:lnTo>
                  <a:pt x="7718" y="7718"/>
                </a:lnTo>
                <a:lnTo>
                  <a:pt x="2070" y="16094"/>
                </a:lnTo>
                <a:lnTo>
                  <a:pt x="0" y="26352"/>
                </a:lnTo>
                <a:lnTo>
                  <a:pt x="2070" y="36608"/>
                </a:lnTo>
                <a:lnTo>
                  <a:pt x="7718" y="44980"/>
                </a:lnTo>
                <a:lnTo>
                  <a:pt x="16094" y="50623"/>
                </a:lnTo>
                <a:lnTo>
                  <a:pt x="26352" y="52692"/>
                </a:lnTo>
                <a:lnTo>
                  <a:pt x="36610" y="50623"/>
                </a:lnTo>
                <a:lnTo>
                  <a:pt x="44986" y="44980"/>
                </a:lnTo>
                <a:lnTo>
                  <a:pt x="50634" y="36608"/>
                </a:lnTo>
                <a:lnTo>
                  <a:pt x="52705" y="26352"/>
                </a:lnTo>
                <a:lnTo>
                  <a:pt x="50634" y="16094"/>
                </a:lnTo>
                <a:lnTo>
                  <a:pt x="44986" y="7718"/>
                </a:lnTo>
                <a:lnTo>
                  <a:pt x="36610" y="2070"/>
                </a:lnTo>
                <a:lnTo>
                  <a:pt x="2635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297867" y="9537386"/>
            <a:ext cx="121996" cy="12200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50111" y="9556423"/>
            <a:ext cx="83934" cy="8394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0" y="9560817"/>
            <a:ext cx="62865" cy="75565"/>
          </a:xfrm>
          <a:custGeom>
            <a:avLst/>
            <a:gdLst/>
            <a:ahLst/>
            <a:cxnLst/>
            <a:rect l="l" t="t" r="r" b="b"/>
            <a:pathLst>
              <a:path w="62865" h="75565">
                <a:moveTo>
                  <a:pt x="25288" y="0"/>
                </a:moveTo>
                <a:lnTo>
                  <a:pt x="10661" y="2953"/>
                </a:lnTo>
                <a:lnTo>
                  <a:pt x="0" y="10142"/>
                </a:lnTo>
                <a:lnTo>
                  <a:pt x="0" y="65016"/>
                </a:lnTo>
                <a:lnTo>
                  <a:pt x="10661" y="72205"/>
                </a:lnTo>
                <a:lnTo>
                  <a:pt x="25307" y="75154"/>
                </a:lnTo>
                <a:lnTo>
                  <a:pt x="39914" y="72205"/>
                </a:lnTo>
                <a:lnTo>
                  <a:pt x="51859" y="64150"/>
                </a:lnTo>
                <a:lnTo>
                  <a:pt x="59913" y="52205"/>
                </a:lnTo>
                <a:lnTo>
                  <a:pt x="62865" y="37571"/>
                </a:lnTo>
                <a:lnTo>
                  <a:pt x="59913" y="22952"/>
                </a:lnTo>
                <a:lnTo>
                  <a:pt x="51859" y="11007"/>
                </a:lnTo>
                <a:lnTo>
                  <a:pt x="39914" y="2953"/>
                </a:lnTo>
                <a:lnTo>
                  <a:pt x="25288" y="0"/>
                </a:lnTo>
                <a:close/>
              </a:path>
            </a:pathLst>
          </a:custGeom>
          <a:solidFill>
            <a:srgbClr val="8F8F8F">
              <a:alpha val="4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7154786" y="9386214"/>
            <a:ext cx="84924" cy="849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6336461" y="94018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08"/>
                </a:lnTo>
                <a:lnTo>
                  <a:pt x="7859" y="7861"/>
                </a:lnTo>
                <a:lnTo>
                  <a:pt x="2108" y="16394"/>
                </a:lnTo>
                <a:lnTo>
                  <a:pt x="0" y="26847"/>
                </a:lnTo>
                <a:lnTo>
                  <a:pt x="2108" y="37293"/>
                </a:lnTo>
                <a:lnTo>
                  <a:pt x="7859" y="45823"/>
                </a:lnTo>
                <a:lnTo>
                  <a:pt x="16389" y="51574"/>
                </a:lnTo>
                <a:lnTo>
                  <a:pt x="26835" y="53682"/>
                </a:lnTo>
                <a:lnTo>
                  <a:pt x="37287" y="51574"/>
                </a:lnTo>
                <a:lnTo>
                  <a:pt x="45821" y="45823"/>
                </a:lnTo>
                <a:lnTo>
                  <a:pt x="51573" y="37293"/>
                </a:lnTo>
                <a:lnTo>
                  <a:pt x="53682" y="26847"/>
                </a:lnTo>
                <a:lnTo>
                  <a:pt x="51573" y="16394"/>
                </a:lnTo>
                <a:lnTo>
                  <a:pt x="45821" y="7861"/>
                </a:lnTo>
                <a:lnTo>
                  <a:pt x="37287" y="2108"/>
                </a:lnTo>
                <a:lnTo>
                  <a:pt x="26835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6173076" y="940525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431" y="0"/>
                </a:moveTo>
                <a:lnTo>
                  <a:pt x="14310" y="1841"/>
                </a:lnTo>
                <a:lnTo>
                  <a:pt x="6862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0"/>
                </a:lnTo>
                <a:lnTo>
                  <a:pt x="6862" y="39993"/>
                </a:lnTo>
                <a:lnTo>
                  <a:pt x="14310" y="45010"/>
                </a:lnTo>
                <a:lnTo>
                  <a:pt x="23431" y="46850"/>
                </a:lnTo>
                <a:lnTo>
                  <a:pt x="32544" y="45010"/>
                </a:lnTo>
                <a:lnTo>
                  <a:pt x="39989" y="39993"/>
                </a:lnTo>
                <a:lnTo>
                  <a:pt x="45009" y="32550"/>
                </a:lnTo>
                <a:lnTo>
                  <a:pt x="46850" y="23431"/>
                </a:lnTo>
                <a:lnTo>
                  <a:pt x="45009" y="14310"/>
                </a:lnTo>
                <a:lnTo>
                  <a:pt x="39989" y="6862"/>
                </a:lnTo>
                <a:lnTo>
                  <a:pt x="32544" y="1841"/>
                </a:lnTo>
                <a:lnTo>
                  <a:pt x="23431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4506645" y="940672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5"/>
                </a:lnTo>
                <a:lnTo>
                  <a:pt x="6430" y="6430"/>
                </a:lnTo>
                <a:lnTo>
                  <a:pt x="1725" y="13410"/>
                </a:lnTo>
                <a:lnTo>
                  <a:pt x="0" y="21958"/>
                </a:lnTo>
                <a:lnTo>
                  <a:pt x="1725" y="30505"/>
                </a:lnTo>
                <a:lnTo>
                  <a:pt x="6430" y="37485"/>
                </a:lnTo>
                <a:lnTo>
                  <a:pt x="13410" y="42191"/>
                </a:lnTo>
                <a:lnTo>
                  <a:pt x="21958" y="43916"/>
                </a:lnTo>
                <a:lnTo>
                  <a:pt x="30513" y="42191"/>
                </a:lnTo>
                <a:lnTo>
                  <a:pt x="37496" y="37485"/>
                </a:lnTo>
                <a:lnTo>
                  <a:pt x="42203" y="30505"/>
                </a:lnTo>
                <a:lnTo>
                  <a:pt x="43929" y="21958"/>
                </a:lnTo>
                <a:lnTo>
                  <a:pt x="42203" y="13410"/>
                </a:lnTo>
                <a:lnTo>
                  <a:pt x="37496" y="6430"/>
                </a:lnTo>
                <a:lnTo>
                  <a:pt x="30513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836302" y="940573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10" y="1803"/>
                </a:lnTo>
                <a:lnTo>
                  <a:pt x="6719" y="6721"/>
                </a:lnTo>
                <a:lnTo>
                  <a:pt x="1803" y="14016"/>
                </a:lnTo>
                <a:lnTo>
                  <a:pt x="0" y="22948"/>
                </a:lnTo>
                <a:lnTo>
                  <a:pt x="1803" y="31874"/>
                </a:lnTo>
                <a:lnTo>
                  <a:pt x="6719" y="39165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5"/>
                </a:lnTo>
                <a:lnTo>
                  <a:pt x="44069" y="31874"/>
                </a:lnTo>
                <a:lnTo>
                  <a:pt x="45872" y="22948"/>
                </a:lnTo>
                <a:lnTo>
                  <a:pt x="44069" y="14016"/>
                </a:lnTo>
                <a:lnTo>
                  <a:pt x="39152" y="6721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672926" y="940916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519" y="0"/>
                </a:moveTo>
                <a:lnTo>
                  <a:pt x="11921" y="1531"/>
                </a:lnTo>
                <a:lnTo>
                  <a:pt x="5716" y="5711"/>
                </a:lnTo>
                <a:lnTo>
                  <a:pt x="1533" y="11915"/>
                </a:lnTo>
                <a:lnTo>
                  <a:pt x="0" y="19519"/>
                </a:lnTo>
                <a:lnTo>
                  <a:pt x="1533" y="27118"/>
                </a:lnTo>
                <a:lnTo>
                  <a:pt x="5716" y="33323"/>
                </a:lnTo>
                <a:lnTo>
                  <a:pt x="11921" y="37506"/>
                </a:lnTo>
                <a:lnTo>
                  <a:pt x="19519" y="39039"/>
                </a:lnTo>
                <a:lnTo>
                  <a:pt x="27118" y="37506"/>
                </a:lnTo>
                <a:lnTo>
                  <a:pt x="33323" y="33323"/>
                </a:lnTo>
                <a:lnTo>
                  <a:pt x="37506" y="27118"/>
                </a:lnTo>
                <a:lnTo>
                  <a:pt x="39039" y="19519"/>
                </a:lnTo>
                <a:lnTo>
                  <a:pt x="37506" y="11915"/>
                </a:lnTo>
                <a:lnTo>
                  <a:pt x="33323" y="5711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4676851" y="92404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42" y="0"/>
                </a:moveTo>
                <a:lnTo>
                  <a:pt x="11326" y="1457"/>
                </a:lnTo>
                <a:lnTo>
                  <a:pt x="5432" y="5434"/>
                </a:lnTo>
                <a:lnTo>
                  <a:pt x="1457" y="11331"/>
                </a:lnTo>
                <a:lnTo>
                  <a:pt x="0" y="18554"/>
                </a:lnTo>
                <a:lnTo>
                  <a:pt x="1457" y="25770"/>
                </a:lnTo>
                <a:lnTo>
                  <a:pt x="5432" y="31664"/>
                </a:lnTo>
                <a:lnTo>
                  <a:pt x="11326" y="35638"/>
                </a:lnTo>
                <a:lnTo>
                  <a:pt x="18542" y="37096"/>
                </a:lnTo>
                <a:lnTo>
                  <a:pt x="25762" y="35638"/>
                </a:lnTo>
                <a:lnTo>
                  <a:pt x="31656" y="31664"/>
                </a:lnTo>
                <a:lnTo>
                  <a:pt x="35628" y="25770"/>
                </a:lnTo>
                <a:lnTo>
                  <a:pt x="37084" y="18554"/>
                </a:lnTo>
                <a:lnTo>
                  <a:pt x="35628" y="11331"/>
                </a:lnTo>
                <a:lnTo>
                  <a:pt x="31656" y="5434"/>
                </a:lnTo>
                <a:lnTo>
                  <a:pt x="25762" y="1457"/>
                </a:lnTo>
                <a:lnTo>
                  <a:pt x="18542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30956" y="9197475"/>
            <a:ext cx="122986" cy="12297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0" y="9227728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5">
                <a:moveTo>
                  <a:pt x="25281" y="0"/>
                </a:moveTo>
                <a:lnTo>
                  <a:pt x="13132" y="2454"/>
                </a:lnTo>
                <a:lnTo>
                  <a:pt x="3206" y="9152"/>
                </a:lnTo>
                <a:lnTo>
                  <a:pt x="0" y="13909"/>
                </a:lnTo>
                <a:lnTo>
                  <a:pt x="0" y="48567"/>
                </a:lnTo>
                <a:lnTo>
                  <a:pt x="3206" y="53322"/>
                </a:lnTo>
                <a:lnTo>
                  <a:pt x="13132" y="60015"/>
                </a:lnTo>
                <a:lnTo>
                  <a:pt x="25313" y="62464"/>
                </a:lnTo>
                <a:lnTo>
                  <a:pt x="37443" y="60015"/>
                </a:lnTo>
                <a:lnTo>
                  <a:pt x="47370" y="53322"/>
                </a:lnTo>
                <a:lnTo>
                  <a:pt x="54063" y="43396"/>
                </a:lnTo>
                <a:lnTo>
                  <a:pt x="56517" y="31240"/>
                </a:lnTo>
                <a:lnTo>
                  <a:pt x="54063" y="19083"/>
                </a:lnTo>
                <a:lnTo>
                  <a:pt x="47370" y="9152"/>
                </a:lnTo>
                <a:lnTo>
                  <a:pt x="37443" y="2454"/>
                </a:lnTo>
                <a:lnTo>
                  <a:pt x="25281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338404" y="90643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6" y="42483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180404" y="907313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4993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4993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5833643" y="905997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86" y="0"/>
                </a:moveTo>
                <a:lnTo>
                  <a:pt x="17884" y="2300"/>
                </a:lnTo>
                <a:lnTo>
                  <a:pt x="8575" y="8574"/>
                </a:lnTo>
                <a:lnTo>
                  <a:pt x="2300" y="17879"/>
                </a:lnTo>
                <a:lnTo>
                  <a:pt x="0" y="29273"/>
                </a:lnTo>
                <a:lnTo>
                  <a:pt x="2300" y="40669"/>
                </a:lnTo>
                <a:lnTo>
                  <a:pt x="8575" y="49979"/>
                </a:lnTo>
                <a:lnTo>
                  <a:pt x="17884" y="56257"/>
                </a:lnTo>
                <a:lnTo>
                  <a:pt x="29286" y="58559"/>
                </a:lnTo>
                <a:lnTo>
                  <a:pt x="40680" y="56257"/>
                </a:lnTo>
                <a:lnTo>
                  <a:pt x="49985" y="49979"/>
                </a:lnTo>
                <a:lnTo>
                  <a:pt x="56259" y="40669"/>
                </a:lnTo>
                <a:lnTo>
                  <a:pt x="58559" y="29273"/>
                </a:lnTo>
                <a:lnTo>
                  <a:pt x="56259" y="17879"/>
                </a:lnTo>
                <a:lnTo>
                  <a:pt x="49985" y="8574"/>
                </a:lnTo>
                <a:lnTo>
                  <a:pt x="40680" y="2300"/>
                </a:lnTo>
                <a:lnTo>
                  <a:pt x="29286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4845113" y="907216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4664646" y="905849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9"/>
                </a:lnTo>
                <a:lnTo>
                  <a:pt x="9005" y="52492"/>
                </a:lnTo>
                <a:lnTo>
                  <a:pt x="18779" y="59078"/>
                </a:lnTo>
                <a:lnTo>
                  <a:pt x="30746" y="61493"/>
                </a:lnTo>
                <a:lnTo>
                  <a:pt x="42714" y="59078"/>
                </a:lnTo>
                <a:lnTo>
                  <a:pt x="52487" y="52492"/>
                </a:lnTo>
                <a:lnTo>
                  <a:pt x="59077" y="42719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4493475" y="9054103"/>
            <a:ext cx="70269" cy="7028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4158424" y="9052642"/>
            <a:ext cx="73202" cy="7320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57311" y="9054103"/>
            <a:ext cx="70281" cy="70281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292013" y="9022391"/>
            <a:ext cx="133718" cy="13371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-2529" y="906143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6"/>
                </a:lnTo>
                <a:lnTo>
                  <a:pt x="8148" y="8148"/>
                </a:lnTo>
                <a:lnTo>
                  <a:pt x="2186" y="16989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9"/>
                </a:lnTo>
                <a:lnTo>
                  <a:pt x="47488" y="8148"/>
                </a:lnTo>
                <a:lnTo>
                  <a:pt x="38643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8002879" y="81780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6" y="54390"/>
                </a:lnTo>
                <a:lnTo>
                  <a:pt x="48325" y="48320"/>
                </a:lnTo>
                <a:lnTo>
                  <a:pt x="54391" y="39321"/>
                </a:lnTo>
                <a:lnTo>
                  <a:pt x="56616" y="28308"/>
                </a:lnTo>
                <a:lnTo>
                  <a:pt x="54391" y="17289"/>
                </a:lnTo>
                <a:lnTo>
                  <a:pt x="48325" y="8291"/>
                </a:lnTo>
                <a:lnTo>
                  <a:pt x="39326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7164069" y="8173148"/>
            <a:ext cx="66370" cy="6637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816814" y="8159483"/>
            <a:ext cx="93700" cy="9368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338404" y="818144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79" y="0"/>
                </a:moveTo>
                <a:lnTo>
                  <a:pt x="15194" y="1955"/>
                </a:lnTo>
                <a:lnTo>
                  <a:pt x="7286" y="7288"/>
                </a:lnTo>
                <a:lnTo>
                  <a:pt x="1955" y="15200"/>
                </a:lnTo>
                <a:lnTo>
                  <a:pt x="0" y="24892"/>
                </a:lnTo>
                <a:lnTo>
                  <a:pt x="1955" y="34578"/>
                </a:lnTo>
                <a:lnTo>
                  <a:pt x="7286" y="42491"/>
                </a:lnTo>
                <a:lnTo>
                  <a:pt x="15194" y="47827"/>
                </a:lnTo>
                <a:lnTo>
                  <a:pt x="24879" y="49784"/>
                </a:lnTo>
                <a:lnTo>
                  <a:pt x="34571" y="47827"/>
                </a:lnTo>
                <a:lnTo>
                  <a:pt x="42483" y="42491"/>
                </a:lnTo>
                <a:lnTo>
                  <a:pt x="47816" y="34578"/>
                </a:lnTo>
                <a:lnTo>
                  <a:pt x="49771" y="24892"/>
                </a:lnTo>
                <a:lnTo>
                  <a:pt x="47816" y="15200"/>
                </a:lnTo>
                <a:lnTo>
                  <a:pt x="42483" y="7288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6180404" y="81902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26"/>
                </a:lnTo>
                <a:lnTo>
                  <a:pt x="0" y="25006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5006"/>
                </a:lnTo>
                <a:lnTo>
                  <a:pt x="32207" y="7226"/>
                </a:lnTo>
                <a:lnTo>
                  <a:pt x="2499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4845113" y="81892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4664646" y="817558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4158424" y="8169732"/>
            <a:ext cx="73202" cy="73202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3512743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51"/>
                </a:lnTo>
                <a:lnTo>
                  <a:pt x="23482" y="30251"/>
                </a:lnTo>
                <a:lnTo>
                  <a:pt x="30264" y="23469"/>
                </a:lnTo>
                <a:lnTo>
                  <a:pt x="30264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3345954" y="819120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3140608" y="8152650"/>
            <a:ext cx="107353" cy="10736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2624632" y="8137029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1986267" y="8165833"/>
            <a:ext cx="81000" cy="810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1507363" y="818729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6"/>
                </a:lnTo>
                <a:lnTo>
                  <a:pt x="5575" y="32492"/>
                </a:lnTo>
                <a:lnTo>
                  <a:pt x="11626" y="36568"/>
                </a:lnTo>
                <a:lnTo>
                  <a:pt x="19037" y="38061"/>
                </a:lnTo>
                <a:lnTo>
                  <a:pt x="26440" y="36568"/>
                </a:lnTo>
                <a:lnTo>
                  <a:pt x="32488" y="32492"/>
                </a:lnTo>
                <a:lnTo>
                  <a:pt x="36566" y="26446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8" y="5575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007969" y="81882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59" y="0"/>
                </a:moveTo>
                <a:lnTo>
                  <a:pt x="11031" y="1419"/>
                </a:lnTo>
                <a:lnTo>
                  <a:pt x="5291" y="5291"/>
                </a:lnTo>
                <a:lnTo>
                  <a:pt x="1419" y="11031"/>
                </a:lnTo>
                <a:lnTo>
                  <a:pt x="0" y="18059"/>
                </a:lnTo>
                <a:lnTo>
                  <a:pt x="1419" y="25087"/>
                </a:lnTo>
                <a:lnTo>
                  <a:pt x="5291" y="30827"/>
                </a:lnTo>
                <a:lnTo>
                  <a:pt x="11031" y="34698"/>
                </a:lnTo>
                <a:lnTo>
                  <a:pt x="18059" y="36118"/>
                </a:lnTo>
                <a:lnTo>
                  <a:pt x="25085" y="34698"/>
                </a:lnTo>
                <a:lnTo>
                  <a:pt x="30821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21" y="5291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657311" y="8171192"/>
            <a:ext cx="70281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-2529" y="817852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3" y="0"/>
                </a:moveTo>
                <a:lnTo>
                  <a:pt x="16989" y="2184"/>
                </a:lnTo>
                <a:lnTo>
                  <a:pt x="8148" y="8143"/>
                </a:lnTo>
                <a:lnTo>
                  <a:pt x="2186" y="16984"/>
                </a:lnTo>
                <a:lnTo>
                  <a:pt x="0" y="27812"/>
                </a:lnTo>
                <a:lnTo>
                  <a:pt x="2186" y="38641"/>
                </a:lnTo>
                <a:lnTo>
                  <a:pt x="8148" y="47482"/>
                </a:lnTo>
                <a:lnTo>
                  <a:pt x="16989" y="53441"/>
                </a:lnTo>
                <a:lnTo>
                  <a:pt x="27813" y="55625"/>
                </a:lnTo>
                <a:lnTo>
                  <a:pt x="38643" y="53441"/>
                </a:lnTo>
                <a:lnTo>
                  <a:pt x="47488" y="47482"/>
                </a:lnTo>
                <a:lnTo>
                  <a:pt x="53451" y="38641"/>
                </a:lnTo>
                <a:lnTo>
                  <a:pt x="55638" y="27812"/>
                </a:lnTo>
                <a:lnTo>
                  <a:pt x="53451" y="16984"/>
                </a:lnTo>
                <a:lnTo>
                  <a:pt x="47488" y="8143"/>
                </a:lnTo>
                <a:lnTo>
                  <a:pt x="38643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6335966" y="889221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3"/>
                </a:lnTo>
                <a:lnTo>
                  <a:pt x="8007" y="46640"/>
                </a:lnTo>
                <a:lnTo>
                  <a:pt x="16694" y="52499"/>
                </a:lnTo>
                <a:lnTo>
                  <a:pt x="27330" y="54648"/>
                </a:lnTo>
                <a:lnTo>
                  <a:pt x="37965" y="52499"/>
                </a:lnTo>
                <a:lnTo>
                  <a:pt x="46653" y="46640"/>
                </a:lnTo>
                <a:lnTo>
                  <a:pt x="52512" y="37953"/>
                </a:lnTo>
                <a:lnTo>
                  <a:pt x="54660" y="27317"/>
                </a:lnTo>
                <a:lnTo>
                  <a:pt x="52512" y="16684"/>
                </a:lnTo>
                <a:lnTo>
                  <a:pt x="46653" y="8000"/>
                </a:lnTo>
                <a:lnTo>
                  <a:pt x="37965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4834382" y="889171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3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3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6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663655" y="88907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40004"/>
                </a:lnTo>
                <a:lnTo>
                  <a:pt x="8432" y="49160"/>
                </a:lnTo>
                <a:lnTo>
                  <a:pt x="17584" y="55331"/>
                </a:lnTo>
                <a:lnTo>
                  <a:pt x="28790" y="57594"/>
                </a:lnTo>
                <a:lnTo>
                  <a:pt x="40002" y="55331"/>
                </a:lnTo>
                <a:lnTo>
                  <a:pt x="49153" y="49160"/>
                </a:lnTo>
                <a:lnTo>
                  <a:pt x="55321" y="40004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323731" y="8884389"/>
            <a:ext cx="70269" cy="7028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6347675" y="87342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72"/>
                </a:lnTo>
                <a:lnTo>
                  <a:pt x="0" y="24231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31"/>
                </a:lnTo>
                <a:lnTo>
                  <a:pt x="31229" y="6972"/>
                </a:lnTo>
                <a:lnTo>
                  <a:pt x="24244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6176492" y="8729815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39" h="40004">
                <a:moveTo>
                  <a:pt x="20015" y="0"/>
                </a:moveTo>
                <a:lnTo>
                  <a:pt x="12226" y="1571"/>
                </a:lnTo>
                <a:lnTo>
                  <a:pt x="5864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4" y="34147"/>
                </a:lnTo>
                <a:lnTo>
                  <a:pt x="12226" y="38433"/>
                </a:lnTo>
                <a:lnTo>
                  <a:pt x="20015" y="40005"/>
                </a:lnTo>
                <a:lnTo>
                  <a:pt x="27801" y="38433"/>
                </a:lnTo>
                <a:lnTo>
                  <a:pt x="34159" y="34147"/>
                </a:lnTo>
                <a:lnTo>
                  <a:pt x="38446" y="27789"/>
                </a:lnTo>
                <a:lnTo>
                  <a:pt x="40017" y="20002"/>
                </a:lnTo>
                <a:lnTo>
                  <a:pt x="38446" y="12215"/>
                </a:lnTo>
                <a:lnTo>
                  <a:pt x="34159" y="5857"/>
                </a:lnTo>
                <a:lnTo>
                  <a:pt x="27801" y="1571"/>
                </a:lnTo>
                <a:lnTo>
                  <a:pt x="20015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5834138" y="872102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2" y="55329"/>
                </a:lnTo>
                <a:lnTo>
                  <a:pt x="49153" y="49155"/>
                </a:lnTo>
                <a:lnTo>
                  <a:pt x="55321" y="39999"/>
                </a:lnTo>
                <a:lnTo>
                  <a:pt x="57581" y="28790"/>
                </a:lnTo>
                <a:lnTo>
                  <a:pt x="55321" y="17584"/>
                </a:lnTo>
                <a:lnTo>
                  <a:pt x="49153" y="8432"/>
                </a:lnTo>
                <a:lnTo>
                  <a:pt x="40002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4841201" y="872883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80" y="0"/>
                </a:moveTo>
                <a:lnTo>
                  <a:pt x="12815" y="1649"/>
                </a:lnTo>
                <a:lnTo>
                  <a:pt x="6146" y="6146"/>
                </a:lnTo>
                <a:lnTo>
                  <a:pt x="1649" y="12815"/>
                </a:lnTo>
                <a:lnTo>
                  <a:pt x="0" y="20980"/>
                </a:lnTo>
                <a:lnTo>
                  <a:pt x="1649" y="29144"/>
                </a:lnTo>
                <a:lnTo>
                  <a:pt x="6146" y="35814"/>
                </a:lnTo>
                <a:lnTo>
                  <a:pt x="12815" y="40311"/>
                </a:lnTo>
                <a:lnTo>
                  <a:pt x="20980" y="41960"/>
                </a:lnTo>
                <a:lnTo>
                  <a:pt x="29146" y="40311"/>
                </a:lnTo>
                <a:lnTo>
                  <a:pt x="35820" y="35814"/>
                </a:lnTo>
                <a:lnTo>
                  <a:pt x="40322" y="29144"/>
                </a:lnTo>
                <a:lnTo>
                  <a:pt x="41973" y="20980"/>
                </a:lnTo>
                <a:lnTo>
                  <a:pt x="40322" y="12815"/>
                </a:lnTo>
                <a:lnTo>
                  <a:pt x="35820" y="6146"/>
                </a:lnTo>
                <a:lnTo>
                  <a:pt x="29146" y="1649"/>
                </a:lnTo>
                <a:lnTo>
                  <a:pt x="20980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650478" y="8707843"/>
            <a:ext cx="83934" cy="83947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7664919" y="8547404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6334023" y="855082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73" y="0"/>
                </a:moveTo>
                <a:lnTo>
                  <a:pt x="17879" y="2302"/>
                </a:lnTo>
                <a:lnTo>
                  <a:pt x="8574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4" y="8580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6177965" y="856156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42" y="0"/>
                </a:moveTo>
                <a:lnTo>
                  <a:pt x="11326" y="1455"/>
                </a:lnTo>
                <a:lnTo>
                  <a:pt x="5432" y="5427"/>
                </a:lnTo>
                <a:lnTo>
                  <a:pt x="1457" y="11321"/>
                </a:lnTo>
                <a:lnTo>
                  <a:pt x="0" y="18541"/>
                </a:lnTo>
                <a:lnTo>
                  <a:pt x="1457" y="25762"/>
                </a:lnTo>
                <a:lnTo>
                  <a:pt x="5432" y="31656"/>
                </a:lnTo>
                <a:lnTo>
                  <a:pt x="11326" y="35628"/>
                </a:lnTo>
                <a:lnTo>
                  <a:pt x="18542" y="37083"/>
                </a:lnTo>
                <a:lnTo>
                  <a:pt x="25762" y="35628"/>
                </a:lnTo>
                <a:lnTo>
                  <a:pt x="31656" y="31656"/>
                </a:lnTo>
                <a:lnTo>
                  <a:pt x="35628" y="25762"/>
                </a:lnTo>
                <a:lnTo>
                  <a:pt x="37084" y="18541"/>
                </a:lnTo>
                <a:lnTo>
                  <a:pt x="35628" y="11321"/>
                </a:lnTo>
                <a:lnTo>
                  <a:pt x="31656" y="5427"/>
                </a:lnTo>
                <a:lnTo>
                  <a:pt x="25762" y="1455"/>
                </a:lnTo>
                <a:lnTo>
                  <a:pt x="18542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4841201" y="855912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80" y="0"/>
                </a:moveTo>
                <a:lnTo>
                  <a:pt x="12815" y="1647"/>
                </a:lnTo>
                <a:lnTo>
                  <a:pt x="6146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6" y="35814"/>
                </a:lnTo>
                <a:lnTo>
                  <a:pt x="12815" y="40311"/>
                </a:lnTo>
                <a:lnTo>
                  <a:pt x="20980" y="41960"/>
                </a:lnTo>
                <a:lnTo>
                  <a:pt x="29146" y="40311"/>
                </a:lnTo>
                <a:lnTo>
                  <a:pt x="35820" y="35814"/>
                </a:lnTo>
                <a:lnTo>
                  <a:pt x="40322" y="29144"/>
                </a:lnTo>
                <a:lnTo>
                  <a:pt x="41973" y="20980"/>
                </a:lnTo>
                <a:lnTo>
                  <a:pt x="40322" y="12810"/>
                </a:lnTo>
                <a:lnTo>
                  <a:pt x="35820" y="6142"/>
                </a:lnTo>
                <a:lnTo>
                  <a:pt x="29146" y="1647"/>
                </a:lnTo>
                <a:lnTo>
                  <a:pt x="20980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4000918" y="855277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89" y="2148"/>
                </a:lnTo>
                <a:lnTo>
                  <a:pt x="8002" y="8007"/>
                </a:lnTo>
                <a:lnTo>
                  <a:pt x="2146" y="16694"/>
                </a:lnTo>
                <a:lnTo>
                  <a:pt x="0" y="27330"/>
                </a:lnTo>
                <a:lnTo>
                  <a:pt x="2146" y="37963"/>
                </a:lnTo>
                <a:lnTo>
                  <a:pt x="8002" y="46647"/>
                </a:lnTo>
                <a:lnTo>
                  <a:pt x="16689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323731" y="8544966"/>
            <a:ext cx="70269" cy="70281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7339634" y="83859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96" y="0"/>
                </a:moveTo>
                <a:lnTo>
                  <a:pt x="14900" y="1917"/>
                </a:lnTo>
                <a:lnTo>
                  <a:pt x="7145" y="7146"/>
                </a:lnTo>
                <a:lnTo>
                  <a:pt x="1917" y="14905"/>
                </a:lnTo>
                <a:lnTo>
                  <a:pt x="0" y="24409"/>
                </a:lnTo>
                <a:lnTo>
                  <a:pt x="1917" y="33906"/>
                </a:lnTo>
                <a:lnTo>
                  <a:pt x="7145" y="41660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60"/>
                </a:lnTo>
                <a:lnTo>
                  <a:pt x="46887" y="33906"/>
                </a:lnTo>
                <a:lnTo>
                  <a:pt x="48806" y="24409"/>
                </a:lnTo>
                <a:lnTo>
                  <a:pt x="46887" y="14905"/>
                </a:lnTo>
                <a:lnTo>
                  <a:pt x="41654" y="7146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635836" y="8353767"/>
            <a:ext cx="113220" cy="11322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306163" y="8357679"/>
            <a:ext cx="105409" cy="10539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1579" y="1269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40">
                <a:moveTo>
                  <a:pt x="76853" y="0"/>
                </a:moveTo>
                <a:lnTo>
                  <a:pt x="0" y="0"/>
                </a:lnTo>
                <a:lnTo>
                  <a:pt x="15445" y="10410"/>
                </a:lnTo>
                <a:lnTo>
                  <a:pt x="38432" y="15049"/>
                </a:lnTo>
                <a:lnTo>
                  <a:pt x="61410" y="10410"/>
                </a:lnTo>
                <a:lnTo>
                  <a:pt x="76853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356285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715088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8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196241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80" h="5714">
                <a:moveTo>
                  <a:pt x="42590" y="0"/>
                </a:moveTo>
                <a:lnTo>
                  <a:pt x="0" y="0"/>
                </a:lnTo>
                <a:lnTo>
                  <a:pt x="2112" y="1423"/>
                </a:lnTo>
                <a:lnTo>
                  <a:pt x="21295" y="5295"/>
                </a:lnTo>
                <a:lnTo>
                  <a:pt x="40478" y="1423"/>
                </a:lnTo>
                <a:lnTo>
                  <a:pt x="42590" y="0"/>
                </a:lnTo>
                <a:close/>
              </a:path>
            </a:pathLst>
          </a:custGeom>
          <a:solidFill>
            <a:srgbClr val="8B8B8B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2334995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30" h="23495">
                <a:moveTo>
                  <a:pt x="100135" y="0"/>
                </a:moveTo>
                <a:lnTo>
                  <a:pt x="0" y="0"/>
                </a:lnTo>
                <a:lnTo>
                  <a:pt x="2447" y="3630"/>
                </a:lnTo>
                <a:lnTo>
                  <a:pt x="23849" y="18063"/>
                </a:lnTo>
                <a:lnTo>
                  <a:pt x="50064" y="23355"/>
                </a:lnTo>
                <a:lnTo>
                  <a:pt x="76280" y="18063"/>
                </a:lnTo>
                <a:lnTo>
                  <a:pt x="97687" y="3630"/>
                </a:lnTo>
                <a:lnTo>
                  <a:pt x="100135" y="0"/>
                </a:lnTo>
                <a:close/>
              </a:path>
            </a:pathLst>
          </a:custGeom>
          <a:solidFill>
            <a:srgbClr val="FFCF0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2667417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69" h="24765">
                <a:moveTo>
                  <a:pt x="102449" y="0"/>
                </a:moveTo>
                <a:lnTo>
                  <a:pt x="0" y="0"/>
                </a:lnTo>
                <a:lnTo>
                  <a:pt x="2915" y="4324"/>
                </a:lnTo>
                <a:lnTo>
                  <a:pt x="24629" y="18965"/>
                </a:lnTo>
                <a:lnTo>
                  <a:pt x="51221" y="24333"/>
                </a:lnTo>
                <a:lnTo>
                  <a:pt x="77815" y="18965"/>
                </a:lnTo>
                <a:lnTo>
                  <a:pt x="99533" y="4324"/>
                </a:lnTo>
                <a:lnTo>
                  <a:pt x="102449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3191706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3717295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7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3838986" y="12699"/>
            <a:ext cx="94615" cy="20955"/>
          </a:xfrm>
          <a:custGeom>
            <a:avLst/>
            <a:gdLst/>
            <a:ahLst/>
            <a:cxnLst/>
            <a:rect l="l" t="t" r="r" b="b"/>
            <a:pathLst>
              <a:path w="94614" h="20955">
                <a:moveTo>
                  <a:pt x="94352" y="0"/>
                </a:moveTo>
                <a:lnTo>
                  <a:pt x="0" y="0"/>
                </a:lnTo>
                <a:lnTo>
                  <a:pt x="1281" y="1901"/>
                </a:lnTo>
                <a:lnTo>
                  <a:pt x="21909" y="15814"/>
                </a:lnTo>
                <a:lnTo>
                  <a:pt x="47175" y="20916"/>
                </a:lnTo>
                <a:lnTo>
                  <a:pt x="72436" y="15814"/>
                </a:lnTo>
                <a:lnTo>
                  <a:pt x="93069" y="1901"/>
                </a:lnTo>
                <a:lnTo>
                  <a:pt x="94352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4023074" y="12699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59752" y="0"/>
                </a:moveTo>
                <a:lnTo>
                  <a:pt x="0" y="0"/>
                </a:lnTo>
                <a:lnTo>
                  <a:pt x="8789" y="5927"/>
                </a:lnTo>
                <a:lnTo>
                  <a:pt x="29876" y="10185"/>
                </a:lnTo>
                <a:lnTo>
                  <a:pt x="50962" y="5927"/>
                </a:lnTo>
                <a:lnTo>
                  <a:pt x="59752" y="0"/>
                </a:lnTo>
                <a:close/>
              </a:path>
            </a:pathLst>
          </a:custGeom>
          <a:solidFill>
            <a:srgbClr val="9E9E9E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4167365" y="12699"/>
            <a:ext cx="104775" cy="25400"/>
          </a:xfrm>
          <a:custGeom>
            <a:avLst/>
            <a:gdLst/>
            <a:ahLst/>
            <a:cxnLst/>
            <a:rect l="l" t="t" r="r" b="b"/>
            <a:pathLst>
              <a:path w="104775" h="25400">
                <a:moveTo>
                  <a:pt x="104760" y="0"/>
                </a:moveTo>
                <a:lnTo>
                  <a:pt x="0" y="0"/>
                </a:lnTo>
                <a:lnTo>
                  <a:pt x="3379" y="5013"/>
                </a:lnTo>
                <a:lnTo>
                  <a:pt x="25404" y="19865"/>
                </a:lnTo>
                <a:lnTo>
                  <a:pt x="52375" y="25311"/>
                </a:lnTo>
                <a:lnTo>
                  <a:pt x="79351" y="19865"/>
                </a:lnTo>
                <a:lnTo>
                  <a:pt x="101380" y="5013"/>
                </a:lnTo>
                <a:lnTo>
                  <a:pt x="104760" y="0"/>
                </a:lnTo>
                <a:close/>
              </a:path>
            </a:pathLst>
          </a:custGeom>
          <a:solidFill>
            <a:srgbClr val="8F8F8F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4686827" y="12699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579" y="0"/>
                </a:moveTo>
                <a:lnTo>
                  <a:pt x="0" y="0"/>
                </a:lnTo>
                <a:lnTo>
                  <a:pt x="11444" y="7717"/>
                </a:lnTo>
                <a:lnTo>
                  <a:pt x="33292" y="12128"/>
                </a:lnTo>
                <a:lnTo>
                  <a:pt x="55134" y="7717"/>
                </a:lnTo>
                <a:lnTo>
                  <a:pt x="66579" y="0"/>
                </a:lnTo>
                <a:close/>
              </a:path>
            </a:pathLst>
          </a:custGeom>
          <a:solidFill>
            <a:srgbClr val="FFCF0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5176906" y="12699"/>
            <a:ext cx="87630" cy="18415"/>
          </a:xfrm>
          <a:custGeom>
            <a:avLst/>
            <a:gdLst/>
            <a:ahLst/>
            <a:cxnLst/>
            <a:rect l="l" t="t" r="r" b="b"/>
            <a:pathLst>
              <a:path w="87629" h="18415">
                <a:moveTo>
                  <a:pt x="87161" y="0"/>
                </a:moveTo>
                <a:lnTo>
                  <a:pt x="0" y="0"/>
                </a:lnTo>
                <a:lnTo>
                  <a:pt x="19457" y="13123"/>
                </a:lnTo>
                <a:lnTo>
                  <a:pt x="43581" y="17995"/>
                </a:lnTo>
                <a:lnTo>
                  <a:pt x="67703" y="13123"/>
                </a:lnTo>
                <a:lnTo>
                  <a:pt x="87161" y="0"/>
                </a:lnTo>
                <a:close/>
              </a:path>
            </a:pathLst>
          </a:custGeom>
          <a:solidFill>
            <a:srgbClr val="9E9E9E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5842195" y="12699"/>
            <a:ext cx="91440" cy="19685"/>
          </a:xfrm>
          <a:custGeom>
            <a:avLst/>
            <a:gdLst/>
            <a:ahLst/>
            <a:cxnLst/>
            <a:rect l="l" t="t" r="r" b="b"/>
            <a:pathLst>
              <a:path w="91439" h="19684">
                <a:moveTo>
                  <a:pt x="90889" y="0"/>
                </a:moveTo>
                <a:lnTo>
                  <a:pt x="0" y="0"/>
                </a:lnTo>
                <a:lnTo>
                  <a:pt x="583" y="865"/>
                </a:lnTo>
                <a:lnTo>
                  <a:pt x="20751" y="14459"/>
                </a:lnTo>
                <a:lnTo>
                  <a:pt x="45447" y="19443"/>
                </a:lnTo>
                <a:lnTo>
                  <a:pt x="70142" y="14459"/>
                </a:lnTo>
                <a:lnTo>
                  <a:pt x="90305" y="865"/>
                </a:lnTo>
                <a:lnTo>
                  <a:pt x="90889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6033990" y="12699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40886" y="0"/>
                </a:moveTo>
                <a:lnTo>
                  <a:pt x="0" y="0"/>
                </a:lnTo>
                <a:lnTo>
                  <a:pt x="1448" y="977"/>
                </a:lnTo>
                <a:lnTo>
                  <a:pt x="20442" y="4813"/>
                </a:lnTo>
                <a:lnTo>
                  <a:pt x="39437" y="977"/>
                </a:lnTo>
                <a:lnTo>
                  <a:pt x="40886" y="0"/>
                </a:lnTo>
                <a:close/>
              </a:path>
            </a:pathLst>
          </a:custGeom>
          <a:solidFill>
            <a:srgbClr val="8F8F8F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6181066" y="12699"/>
            <a:ext cx="80645" cy="16510"/>
          </a:xfrm>
          <a:custGeom>
            <a:avLst/>
            <a:gdLst/>
            <a:ahLst/>
            <a:cxnLst/>
            <a:rect l="l" t="t" r="r" b="b"/>
            <a:pathLst>
              <a:path w="80645" h="16509">
                <a:moveTo>
                  <a:pt x="80301" y="0"/>
                </a:moveTo>
                <a:lnTo>
                  <a:pt x="0" y="0"/>
                </a:lnTo>
                <a:lnTo>
                  <a:pt x="16786" y="11321"/>
                </a:lnTo>
                <a:lnTo>
                  <a:pt x="40143" y="16040"/>
                </a:lnTo>
                <a:lnTo>
                  <a:pt x="63512" y="11321"/>
                </a:lnTo>
                <a:lnTo>
                  <a:pt x="80301" y="0"/>
                </a:lnTo>
                <a:close/>
              </a:path>
            </a:pathLst>
          </a:custGeom>
          <a:solidFill>
            <a:srgbClr val="FFCF00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6339094" y="12699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59">
                <a:moveTo>
                  <a:pt x="97834" y="0"/>
                </a:moveTo>
                <a:lnTo>
                  <a:pt x="0" y="0"/>
                </a:lnTo>
                <a:lnTo>
                  <a:pt x="1987" y="2948"/>
                </a:lnTo>
                <a:lnTo>
                  <a:pt x="23084" y="17173"/>
                </a:lnTo>
                <a:lnTo>
                  <a:pt x="48853" y="22377"/>
                </a:lnTo>
                <a:lnTo>
                  <a:pt x="48980" y="22377"/>
                </a:lnTo>
                <a:lnTo>
                  <a:pt x="74750" y="17173"/>
                </a:lnTo>
                <a:lnTo>
                  <a:pt x="95846" y="2948"/>
                </a:lnTo>
                <a:lnTo>
                  <a:pt x="97834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6512077" y="12699"/>
            <a:ext cx="85725" cy="17780"/>
          </a:xfrm>
          <a:custGeom>
            <a:avLst/>
            <a:gdLst/>
            <a:ahLst/>
            <a:cxnLst/>
            <a:rect l="l" t="t" r="r" b="b"/>
            <a:pathLst>
              <a:path w="85725" h="17780">
                <a:moveTo>
                  <a:pt x="85459" y="0"/>
                </a:moveTo>
                <a:lnTo>
                  <a:pt x="0" y="0"/>
                </a:lnTo>
                <a:lnTo>
                  <a:pt x="18794" y="12669"/>
                </a:lnTo>
                <a:lnTo>
                  <a:pt x="42736" y="17500"/>
                </a:lnTo>
                <a:lnTo>
                  <a:pt x="66668" y="12669"/>
                </a:lnTo>
                <a:lnTo>
                  <a:pt x="85459" y="0"/>
                </a:lnTo>
                <a:close/>
              </a:path>
            </a:pathLst>
          </a:custGeom>
          <a:solidFill>
            <a:srgbClr val="8B8B8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6670361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70" h="24765">
                <a:moveTo>
                  <a:pt x="102456" y="0"/>
                </a:moveTo>
                <a:lnTo>
                  <a:pt x="0" y="0"/>
                </a:lnTo>
                <a:lnTo>
                  <a:pt x="2915" y="4324"/>
                </a:lnTo>
                <a:lnTo>
                  <a:pt x="24634" y="18965"/>
                </a:lnTo>
                <a:lnTo>
                  <a:pt x="51228" y="24333"/>
                </a:lnTo>
                <a:lnTo>
                  <a:pt x="77822" y="18965"/>
                </a:lnTo>
                <a:lnTo>
                  <a:pt x="99540" y="4324"/>
                </a:lnTo>
                <a:lnTo>
                  <a:pt x="102456" y="0"/>
                </a:lnTo>
                <a:close/>
              </a:path>
            </a:pathLst>
          </a:custGeom>
          <a:solidFill>
            <a:srgbClr val="8B8B8B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6863652" y="12699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20">
                <a:moveTo>
                  <a:pt x="49460" y="0"/>
                </a:moveTo>
                <a:lnTo>
                  <a:pt x="0" y="0"/>
                </a:lnTo>
                <a:lnTo>
                  <a:pt x="4783" y="3225"/>
                </a:lnTo>
                <a:lnTo>
                  <a:pt x="24726" y="7251"/>
                </a:lnTo>
                <a:lnTo>
                  <a:pt x="44675" y="3225"/>
                </a:lnTo>
                <a:lnTo>
                  <a:pt x="49460" y="0"/>
                </a:lnTo>
                <a:close/>
              </a:path>
            </a:pathLst>
          </a:custGeom>
          <a:solidFill>
            <a:srgbClr val="FFCF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7513664" y="12699"/>
            <a:ext cx="83820" cy="17145"/>
          </a:xfrm>
          <a:custGeom>
            <a:avLst/>
            <a:gdLst/>
            <a:ahLst/>
            <a:cxnLst/>
            <a:rect l="l" t="t" r="r" b="b"/>
            <a:pathLst>
              <a:path w="83820" h="17145">
                <a:moveTo>
                  <a:pt x="83740" y="0"/>
                </a:moveTo>
                <a:lnTo>
                  <a:pt x="0" y="0"/>
                </a:lnTo>
                <a:lnTo>
                  <a:pt x="18124" y="12223"/>
                </a:lnTo>
                <a:lnTo>
                  <a:pt x="41870" y="17018"/>
                </a:lnTo>
                <a:lnTo>
                  <a:pt x="65615" y="12223"/>
                </a:lnTo>
                <a:lnTo>
                  <a:pt x="83740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8005835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29" h="23495">
                <a:moveTo>
                  <a:pt x="100138" y="0"/>
                </a:moveTo>
                <a:lnTo>
                  <a:pt x="0" y="0"/>
                </a:lnTo>
                <a:lnTo>
                  <a:pt x="2448" y="3630"/>
                </a:lnTo>
                <a:lnTo>
                  <a:pt x="23856" y="18063"/>
                </a:lnTo>
                <a:lnTo>
                  <a:pt x="50067" y="23355"/>
                </a:lnTo>
                <a:lnTo>
                  <a:pt x="76283" y="18063"/>
                </a:lnTo>
                <a:lnTo>
                  <a:pt x="97690" y="3630"/>
                </a:lnTo>
                <a:lnTo>
                  <a:pt x="100138" y="0"/>
                </a:lnTo>
                <a:close/>
              </a:path>
            </a:pathLst>
          </a:custGeom>
          <a:solidFill>
            <a:srgbClr val="DD0A14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8201408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2590" y="0"/>
                </a:moveTo>
                <a:lnTo>
                  <a:pt x="0" y="0"/>
                </a:lnTo>
                <a:lnTo>
                  <a:pt x="2112" y="1423"/>
                </a:lnTo>
                <a:lnTo>
                  <a:pt x="21295" y="5295"/>
                </a:lnTo>
                <a:lnTo>
                  <a:pt x="40478" y="1423"/>
                </a:lnTo>
                <a:lnTo>
                  <a:pt x="42590" y="0"/>
                </a:lnTo>
                <a:close/>
              </a:path>
            </a:pathLst>
          </a:custGeom>
          <a:solidFill>
            <a:srgbClr val="9E9E9E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30962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8" y="36566"/>
                </a:lnTo>
                <a:lnTo>
                  <a:pt x="32499" y="32486"/>
                </a:lnTo>
                <a:lnTo>
                  <a:pt x="36578" y="26435"/>
                </a:lnTo>
                <a:lnTo>
                  <a:pt x="38074" y="19024"/>
                </a:lnTo>
                <a:lnTo>
                  <a:pt x="36578" y="11621"/>
                </a:lnTo>
                <a:lnTo>
                  <a:pt x="32499" y="5573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82140" y="103771"/>
            <a:ext cx="69303" cy="6930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326975" y="81813"/>
            <a:ext cx="113220" cy="11322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674706" y="95961"/>
            <a:ext cx="84912" cy="8492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987792" y="75476"/>
            <a:ext cx="125907" cy="12589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1149692" y="70586"/>
            <a:ext cx="135674" cy="13567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524279" y="11158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35" y="0"/>
                </a:moveTo>
                <a:lnTo>
                  <a:pt x="16389" y="2110"/>
                </a:lnTo>
                <a:lnTo>
                  <a:pt x="7859" y="7864"/>
                </a:lnTo>
                <a:lnTo>
                  <a:pt x="2108" y="16394"/>
                </a:lnTo>
                <a:lnTo>
                  <a:pt x="0" y="26835"/>
                </a:lnTo>
                <a:lnTo>
                  <a:pt x="2108" y="37287"/>
                </a:lnTo>
                <a:lnTo>
                  <a:pt x="7859" y="45821"/>
                </a:lnTo>
                <a:lnTo>
                  <a:pt x="16389" y="51573"/>
                </a:lnTo>
                <a:lnTo>
                  <a:pt x="26835" y="53682"/>
                </a:lnTo>
                <a:lnTo>
                  <a:pt x="37282" y="51573"/>
                </a:lnTo>
                <a:lnTo>
                  <a:pt x="45816" y="45821"/>
                </a:lnTo>
                <a:lnTo>
                  <a:pt x="51572" y="37287"/>
                </a:lnTo>
                <a:lnTo>
                  <a:pt x="53682" y="26835"/>
                </a:lnTo>
                <a:lnTo>
                  <a:pt x="51572" y="16394"/>
                </a:lnTo>
                <a:lnTo>
                  <a:pt x="45816" y="7864"/>
                </a:lnTo>
                <a:lnTo>
                  <a:pt x="37282" y="2110"/>
                </a:lnTo>
                <a:lnTo>
                  <a:pt x="26835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694484" y="11499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418" y="0"/>
                </a:moveTo>
                <a:lnTo>
                  <a:pt x="14305" y="1839"/>
                </a:lnTo>
                <a:lnTo>
                  <a:pt x="6861" y="6856"/>
                </a:lnTo>
                <a:lnTo>
                  <a:pt x="1841" y="14300"/>
                </a:lnTo>
                <a:lnTo>
                  <a:pt x="0" y="23418"/>
                </a:lnTo>
                <a:lnTo>
                  <a:pt x="1841" y="32544"/>
                </a:lnTo>
                <a:lnTo>
                  <a:pt x="6861" y="39992"/>
                </a:lnTo>
                <a:lnTo>
                  <a:pt x="14305" y="45010"/>
                </a:lnTo>
                <a:lnTo>
                  <a:pt x="23418" y="46850"/>
                </a:lnTo>
                <a:lnTo>
                  <a:pt x="32539" y="45010"/>
                </a:lnTo>
                <a:lnTo>
                  <a:pt x="39987" y="39992"/>
                </a:lnTo>
                <a:lnTo>
                  <a:pt x="45008" y="32544"/>
                </a:lnTo>
                <a:lnTo>
                  <a:pt x="46850" y="23418"/>
                </a:lnTo>
                <a:lnTo>
                  <a:pt x="45008" y="14300"/>
                </a:lnTo>
                <a:lnTo>
                  <a:pt x="39987" y="6856"/>
                </a:lnTo>
                <a:lnTo>
                  <a:pt x="32539" y="1839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839798" y="93535"/>
            <a:ext cx="89788" cy="8977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1979256" y="66192"/>
            <a:ext cx="144449" cy="14444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2360180" y="1135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92" y="0"/>
                </a:moveTo>
                <a:lnTo>
                  <a:pt x="15200" y="1955"/>
                </a:lnTo>
                <a:lnTo>
                  <a:pt x="7288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8" y="42483"/>
                </a:lnTo>
                <a:lnTo>
                  <a:pt x="15200" y="47816"/>
                </a:lnTo>
                <a:lnTo>
                  <a:pt x="24892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2" y="0"/>
                </a:lnTo>
                <a:close/>
              </a:path>
            </a:pathLst>
          </a:custGeom>
          <a:solidFill>
            <a:srgbClr val="8F8F8F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2492311" y="78892"/>
            <a:ext cx="119075" cy="119062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2663012" y="82791"/>
            <a:ext cx="111264" cy="11126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2866402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FFCF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3363848" y="1164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05" y="1725"/>
                </a:lnTo>
                <a:lnTo>
                  <a:pt x="6426" y="6430"/>
                </a:lnTo>
                <a:lnTo>
                  <a:pt x="1723" y="13410"/>
                </a:lnTo>
                <a:lnTo>
                  <a:pt x="0" y="21958"/>
                </a:lnTo>
                <a:lnTo>
                  <a:pt x="1723" y="30511"/>
                </a:lnTo>
                <a:lnTo>
                  <a:pt x="6426" y="37490"/>
                </a:lnTo>
                <a:lnTo>
                  <a:pt x="13405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0"/>
                </a:lnTo>
                <a:lnTo>
                  <a:pt x="37485" y="6430"/>
                </a:lnTo>
                <a:lnTo>
                  <a:pt x="30505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3490620" y="76441"/>
            <a:ext cx="123951" cy="12396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3689121" y="1081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0251" y="0"/>
                </a:moveTo>
                <a:lnTo>
                  <a:pt x="18473" y="2378"/>
                </a:lnTo>
                <a:lnTo>
                  <a:pt x="8858" y="8863"/>
                </a:lnTo>
                <a:lnTo>
                  <a:pt x="2376" y="18479"/>
                </a:lnTo>
                <a:lnTo>
                  <a:pt x="0" y="30251"/>
                </a:lnTo>
                <a:lnTo>
                  <a:pt x="2376" y="42031"/>
                </a:lnTo>
                <a:lnTo>
                  <a:pt x="8858" y="51650"/>
                </a:lnTo>
                <a:lnTo>
                  <a:pt x="18473" y="58137"/>
                </a:lnTo>
                <a:lnTo>
                  <a:pt x="30251" y="60515"/>
                </a:lnTo>
                <a:lnTo>
                  <a:pt x="42036" y="58137"/>
                </a:lnTo>
                <a:lnTo>
                  <a:pt x="51655" y="51650"/>
                </a:lnTo>
                <a:lnTo>
                  <a:pt x="58138" y="42031"/>
                </a:lnTo>
                <a:lnTo>
                  <a:pt x="60515" y="30251"/>
                </a:lnTo>
                <a:lnTo>
                  <a:pt x="58138" y="18479"/>
                </a:lnTo>
                <a:lnTo>
                  <a:pt x="51655" y="8863"/>
                </a:lnTo>
                <a:lnTo>
                  <a:pt x="42036" y="2378"/>
                </a:lnTo>
                <a:lnTo>
                  <a:pt x="30251" y="0"/>
                </a:lnTo>
                <a:close/>
              </a:path>
            </a:pathLst>
          </a:custGeom>
          <a:solidFill>
            <a:srgbClr val="8F8F8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3822725" y="74980"/>
            <a:ext cx="126885" cy="12688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3996347" y="81813"/>
            <a:ext cx="113220" cy="11322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4160215" y="78892"/>
            <a:ext cx="119075" cy="11906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4336262" y="88163"/>
            <a:ext cx="100533" cy="10053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4509896" y="94996"/>
            <a:ext cx="86867" cy="8685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4703521" y="1218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755" y="0"/>
                </a:moveTo>
                <a:lnTo>
                  <a:pt x="7429" y="0"/>
                </a:lnTo>
                <a:lnTo>
                  <a:pt x="0" y="7429"/>
                </a:lnTo>
                <a:lnTo>
                  <a:pt x="0" y="25755"/>
                </a:lnTo>
                <a:lnTo>
                  <a:pt x="7429" y="33197"/>
                </a:lnTo>
                <a:lnTo>
                  <a:pt x="25755" y="33197"/>
                </a:lnTo>
                <a:lnTo>
                  <a:pt x="33185" y="25755"/>
                </a:lnTo>
                <a:lnTo>
                  <a:pt x="33185" y="7429"/>
                </a:lnTo>
                <a:lnTo>
                  <a:pt x="25755" y="0"/>
                </a:lnTo>
                <a:close/>
              </a:path>
            </a:pathLst>
          </a:custGeom>
          <a:solidFill>
            <a:srgbClr val="FFCF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4868849" y="1203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59" y="0"/>
                </a:moveTo>
                <a:lnTo>
                  <a:pt x="11026" y="1419"/>
                </a:lnTo>
                <a:lnTo>
                  <a:pt x="5286" y="5289"/>
                </a:lnTo>
                <a:lnTo>
                  <a:pt x="1418" y="11026"/>
                </a:lnTo>
                <a:lnTo>
                  <a:pt x="0" y="18046"/>
                </a:lnTo>
                <a:lnTo>
                  <a:pt x="1418" y="25074"/>
                </a:lnTo>
                <a:lnTo>
                  <a:pt x="5286" y="30814"/>
                </a:lnTo>
                <a:lnTo>
                  <a:pt x="11026" y="34686"/>
                </a:lnTo>
                <a:lnTo>
                  <a:pt x="18059" y="36106"/>
                </a:lnTo>
                <a:lnTo>
                  <a:pt x="25085" y="34686"/>
                </a:lnTo>
                <a:lnTo>
                  <a:pt x="30821" y="30814"/>
                </a:lnTo>
                <a:lnTo>
                  <a:pt x="34688" y="25074"/>
                </a:lnTo>
                <a:lnTo>
                  <a:pt x="36106" y="18046"/>
                </a:lnTo>
                <a:lnTo>
                  <a:pt x="34688" y="11026"/>
                </a:lnTo>
                <a:lnTo>
                  <a:pt x="30821" y="5289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5181447" y="99390"/>
            <a:ext cx="78079" cy="7806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5327738" y="78892"/>
            <a:ext cx="119075" cy="119062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5664746" y="82296"/>
            <a:ext cx="112229" cy="112255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5996368" y="80352"/>
            <a:ext cx="116141" cy="116141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6198285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2936" y="0"/>
                </a:moveTo>
                <a:lnTo>
                  <a:pt x="14010" y="1803"/>
                </a:lnTo>
                <a:lnTo>
                  <a:pt x="6719" y="6719"/>
                </a:lnTo>
                <a:lnTo>
                  <a:pt x="1803" y="14010"/>
                </a:lnTo>
                <a:lnTo>
                  <a:pt x="0" y="22936"/>
                </a:lnTo>
                <a:lnTo>
                  <a:pt x="1803" y="31869"/>
                </a:lnTo>
                <a:lnTo>
                  <a:pt x="6719" y="39163"/>
                </a:lnTo>
                <a:lnTo>
                  <a:pt x="14010" y="44081"/>
                </a:lnTo>
                <a:lnTo>
                  <a:pt x="22936" y="45885"/>
                </a:lnTo>
                <a:lnTo>
                  <a:pt x="31867" y="44081"/>
                </a:lnTo>
                <a:lnTo>
                  <a:pt x="39157" y="39163"/>
                </a:lnTo>
                <a:lnTo>
                  <a:pt x="44070" y="31869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FFCF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6495757" y="79387"/>
            <a:ext cx="118084" cy="118071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6667410" y="84251"/>
            <a:ext cx="108343" cy="108343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6864463" y="11450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3914" y="0"/>
                </a:moveTo>
                <a:lnTo>
                  <a:pt x="14610" y="1880"/>
                </a:lnTo>
                <a:lnTo>
                  <a:pt x="7008" y="7008"/>
                </a:lnTo>
                <a:lnTo>
                  <a:pt x="1880" y="14610"/>
                </a:lnTo>
                <a:lnTo>
                  <a:pt x="0" y="23914"/>
                </a:lnTo>
                <a:lnTo>
                  <a:pt x="1880" y="33224"/>
                </a:lnTo>
                <a:lnTo>
                  <a:pt x="7008" y="40830"/>
                </a:lnTo>
                <a:lnTo>
                  <a:pt x="14610" y="45959"/>
                </a:lnTo>
                <a:lnTo>
                  <a:pt x="23914" y="47840"/>
                </a:lnTo>
                <a:lnTo>
                  <a:pt x="33222" y="45959"/>
                </a:lnTo>
                <a:lnTo>
                  <a:pt x="40824" y="40830"/>
                </a:lnTo>
                <a:lnTo>
                  <a:pt x="45948" y="33224"/>
                </a:lnTo>
                <a:lnTo>
                  <a:pt x="47828" y="23914"/>
                </a:lnTo>
                <a:lnTo>
                  <a:pt x="45948" y="14610"/>
                </a:lnTo>
                <a:lnTo>
                  <a:pt x="40824" y="7008"/>
                </a:lnTo>
                <a:lnTo>
                  <a:pt x="33222" y="1880"/>
                </a:lnTo>
                <a:lnTo>
                  <a:pt x="23914" y="0"/>
                </a:lnTo>
                <a:close/>
              </a:path>
            </a:pathLst>
          </a:custGeom>
          <a:solidFill>
            <a:srgbClr val="8F8F8F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7032231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7202436" y="1189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21" y="1531"/>
                </a:lnTo>
                <a:lnTo>
                  <a:pt x="5716" y="5710"/>
                </a:lnTo>
                <a:lnTo>
                  <a:pt x="1533" y="11910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0"/>
                </a:lnTo>
                <a:lnTo>
                  <a:pt x="33323" y="5710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8010029" y="92557"/>
            <a:ext cx="91744" cy="9173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19258" y="2774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151405" y="242760"/>
            <a:ext cx="130784" cy="13077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346006" y="270573"/>
            <a:ext cx="75158" cy="75158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503534" y="261302"/>
            <a:ext cx="93687" cy="93687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698122" y="2891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5" y="32488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8" y="36566"/>
                </a:lnTo>
                <a:lnTo>
                  <a:pt x="32499" y="32488"/>
                </a:lnTo>
                <a:lnTo>
                  <a:pt x="36578" y="26440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182880" y="273494"/>
            <a:ext cx="69303" cy="6930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495488" y="252514"/>
            <a:ext cx="111264" cy="111277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989988" y="246659"/>
            <a:ext cx="122974" cy="122986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2342121" y="265201"/>
            <a:ext cx="85890" cy="8589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2515742" y="272034"/>
            <a:ext cx="72224" cy="72237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2670327" y="259829"/>
            <a:ext cx="96621" cy="96634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2862973" y="28568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453" y="0"/>
                </a:moveTo>
                <a:lnTo>
                  <a:pt x="13710" y="1765"/>
                </a:lnTo>
                <a:lnTo>
                  <a:pt x="6573" y="6580"/>
                </a:lnTo>
                <a:lnTo>
                  <a:pt x="1763" y="13721"/>
                </a:lnTo>
                <a:lnTo>
                  <a:pt x="0" y="22466"/>
                </a:lnTo>
                <a:lnTo>
                  <a:pt x="1763" y="31209"/>
                </a:lnTo>
                <a:lnTo>
                  <a:pt x="6573" y="38346"/>
                </a:lnTo>
                <a:lnTo>
                  <a:pt x="13710" y="43156"/>
                </a:lnTo>
                <a:lnTo>
                  <a:pt x="22453" y="44919"/>
                </a:lnTo>
                <a:lnTo>
                  <a:pt x="31191" y="43156"/>
                </a:lnTo>
                <a:lnTo>
                  <a:pt x="38328" y="38346"/>
                </a:lnTo>
                <a:lnTo>
                  <a:pt x="43141" y="31209"/>
                </a:lnTo>
                <a:lnTo>
                  <a:pt x="44907" y="22466"/>
                </a:lnTo>
                <a:lnTo>
                  <a:pt x="43141" y="13721"/>
                </a:lnTo>
                <a:lnTo>
                  <a:pt x="38328" y="6580"/>
                </a:lnTo>
                <a:lnTo>
                  <a:pt x="31191" y="1765"/>
                </a:lnTo>
                <a:lnTo>
                  <a:pt x="22453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3200463" y="28959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41" y="0"/>
                </a:moveTo>
                <a:lnTo>
                  <a:pt x="11321" y="1457"/>
                </a:lnTo>
                <a:lnTo>
                  <a:pt x="5427" y="5434"/>
                </a:lnTo>
                <a:lnTo>
                  <a:pt x="1455" y="11331"/>
                </a:lnTo>
                <a:lnTo>
                  <a:pt x="0" y="18554"/>
                </a:lnTo>
                <a:lnTo>
                  <a:pt x="1455" y="25770"/>
                </a:lnTo>
                <a:lnTo>
                  <a:pt x="5427" y="31664"/>
                </a:lnTo>
                <a:lnTo>
                  <a:pt x="11321" y="35638"/>
                </a:lnTo>
                <a:lnTo>
                  <a:pt x="18541" y="37096"/>
                </a:lnTo>
                <a:lnTo>
                  <a:pt x="25757" y="35638"/>
                </a:lnTo>
                <a:lnTo>
                  <a:pt x="31651" y="31664"/>
                </a:lnTo>
                <a:lnTo>
                  <a:pt x="35626" y="25770"/>
                </a:lnTo>
                <a:lnTo>
                  <a:pt x="37083" y="18554"/>
                </a:lnTo>
                <a:lnTo>
                  <a:pt x="35626" y="11331"/>
                </a:lnTo>
                <a:lnTo>
                  <a:pt x="31651" y="5434"/>
                </a:lnTo>
                <a:lnTo>
                  <a:pt x="25757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3670096" y="258864"/>
            <a:ext cx="98577" cy="98577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3829062" y="251053"/>
            <a:ext cx="114198" cy="11418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4024160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28790" y="0"/>
                </a:moveTo>
                <a:lnTo>
                  <a:pt x="17584" y="2262"/>
                </a:lnTo>
                <a:lnTo>
                  <a:pt x="8432" y="8434"/>
                </a:lnTo>
                <a:lnTo>
                  <a:pt x="2262" y="17589"/>
                </a:lnTo>
                <a:lnTo>
                  <a:pt x="0" y="28803"/>
                </a:lnTo>
                <a:lnTo>
                  <a:pt x="2262" y="40010"/>
                </a:lnTo>
                <a:lnTo>
                  <a:pt x="8432" y="49161"/>
                </a:lnTo>
                <a:lnTo>
                  <a:pt x="17584" y="55331"/>
                </a:lnTo>
                <a:lnTo>
                  <a:pt x="28790" y="57594"/>
                </a:lnTo>
                <a:lnTo>
                  <a:pt x="39997" y="55331"/>
                </a:lnTo>
                <a:lnTo>
                  <a:pt x="49148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8" y="8434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8F8F8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4495253" y="250075"/>
            <a:ext cx="116141" cy="11614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4683518" y="271538"/>
            <a:ext cx="73202" cy="7321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4851285" y="272516"/>
            <a:ext cx="71247" cy="712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5164366" y="252018"/>
            <a:ext cx="112242" cy="11225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5331155" y="252018"/>
            <a:ext cx="112242" cy="11225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5699861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9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5854458" y="274967"/>
            <a:ext cx="66370" cy="66357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5987097" y="240804"/>
            <a:ext cx="134683" cy="13469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6339204" y="259346"/>
            <a:ext cx="97599" cy="9759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6527965" y="2813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394" y="2108"/>
                </a:lnTo>
                <a:lnTo>
                  <a:pt x="7861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2108" y="37280"/>
                </a:lnTo>
                <a:lnTo>
                  <a:pt x="7861" y="45810"/>
                </a:lnTo>
                <a:lnTo>
                  <a:pt x="16394" y="51561"/>
                </a:lnTo>
                <a:lnTo>
                  <a:pt x="26847" y="53670"/>
                </a:lnTo>
                <a:lnTo>
                  <a:pt x="37293" y="51561"/>
                </a:lnTo>
                <a:lnTo>
                  <a:pt x="45823" y="45810"/>
                </a:lnTo>
                <a:lnTo>
                  <a:pt x="51574" y="37280"/>
                </a:lnTo>
                <a:lnTo>
                  <a:pt x="53682" y="26835"/>
                </a:lnTo>
                <a:lnTo>
                  <a:pt x="51574" y="16389"/>
                </a:lnTo>
                <a:lnTo>
                  <a:pt x="45823" y="7859"/>
                </a:lnTo>
                <a:lnTo>
                  <a:pt x="37293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6700608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6859587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90" y="0"/>
                </a:moveTo>
                <a:lnTo>
                  <a:pt x="17584" y="2262"/>
                </a:lnTo>
                <a:lnTo>
                  <a:pt x="8432" y="8434"/>
                </a:lnTo>
                <a:lnTo>
                  <a:pt x="2262" y="17589"/>
                </a:lnTo>
                <a:lnTo>
                  <a:pt x="0" y="28803"/>
                </a:lnTo>
                <a:lnTo>
                  <a:pt x="2262" y="40010"/>
                </a:lnTo>
                <a:lnTo>
                  <a:pt x="8432" y="49161"/>
                </a:lnTo>
                <a:lnTo>
                  <a:pt x="17584" y="55331"/>
                </a:lnTo>
                <a:lnTo>
                  <a:pt x="28790" y="57594"/>
                </a:lnTo>
                <a:lnTo>
                  <a:pt x="39997" y="55331"/>
                </a:lnTo>
                <a:lnTo>
                  <a:pt x="49148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8" y="8434"/>
                </a:lnTo>
                <a:lnTo>
                  <a:pt x="39997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7160476" y="246659"/>
            <a:ext cx="122974" cy="122986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7857896" y="27692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31229" y="0"/>
                </a:moveTo>
                <a:lnTo>
                  <a:pt x="19073" y="2454"/>
                </a:lnTo>
                <a:lnTo>
                  <a:pt x="9147" y="9147"/>
                </a:lnTo>
                <a:lnTo>
                  <a:pt x="2454" y="19073"/>
                </a:lnTo>
                <a:lnTo>
                  <a:pt x="0" y="31229"/>
                </a:lnTo>
                <a:lnTo>
                  <a:pt x="2454" y="43384"/>
                </a:lnTo>
                <a:lnTo>
                  <a:pt x="9147" y="53311"/>
                </a:lnTo>
                <a:lnTo>
                  <a:pt x="19073" y="60004"/>
                </a:lnTo>
                <a:lnTo>
                  <a:pt x="31229" y="62458"/>
                </a:lnTo>
                <a:lnTo>
                  <a:pt x="43384" y="60004"/>
                </a:lnTo>
                <a:lnTo>
                  <a:pt x="53311" y="53311"/>
                </a:lnTo>
                <a:lnTo>
                  <a:pt x="60004" y="43384"/>
                </a:lnTo>
                <a:lnTo>
                  <a:pt x="62458" y="31229"/>
                </a:lnTo>
                <a:lnTo>
                  <a:pt x="60004" y="19073"/>
                </a:lnTo>
                <a:lnTo>
                  <a:pt x="53311" y="9147"/>
                </a:lnTo>
                <a:lnTo>
                  <a:pt x="43384" y="2454"/>
                </a:lnTo>
                <a:lnTo>
                  <a:pt x="31229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7990027" y="242277"/>
            <a:ext cx="131762" cy="13174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8149996" y="235432"/>
            <a:ext cx="145415" cy="14542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5595" y="433451"/>
            <a:ext cx="88823" cy="8881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144567" y="405638"/>
            <a:ext cx="144449" cy="144449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501563" y="429056"/>
            <a:ext cx="97612" cy="9761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683977" y="444677"/>
            <a:ext cx="66370" cy="663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1003894" y="431012"/>
            <a:ext cx="93700" cy="936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1526235" y="45297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194" y="1956"/>
                </a:lnTo>
                <a:lnTo>
                  <a:pt x="7286" y="7292"/>
                </a:lnTo>
                <a:lnTo>
                  <a:pt x="1955" y="15205"/>
                </a:lnTo>
                <a:lnTo>
                  <a:pt x="0" y="24892"/>
                </a:lnTo>
                <a:lnTo>
                  <a:pt x="1955" y="34576"/>
                </a:lnTo>
                <a:lnTo>
                  <a:pt x="7286" y="42484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4"/>
                </a:lnTo>
                <a:lnTo>
                  <a:pt x="47816" y="34576"/>
                </a:lnTo>
                <a:lnTo>
                  <a:pt x="49771" y="24892"/>
                </a:lnTo>
                <a:lnTo>
                  <a:pt x="47816" y="15205"/>
                </a:lnTo>
                <a:lnTo>
                  <a:pt x="42483" y="7292"/>
                </a:lnTo>
                <a:lnTo>
                  <a:pt x="34571" y="1956"/>
                </a:lnTo>
                <a:lnTo>
                  <a:pt x="24879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1701787" y="4617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5006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24993"/>
                </a:lnTo>
                <a:lnTo>
                  <a:pt x="7226" y="32219"/>
                </a:lnTo>
                <a:lnTo>
                  <a:pt x="25006" y="32219"/>
                </a:lnTo>
                <a:lnTo>
                  <a:pt x="32219" y="24993"/>
                </a:lnTo>
                <a:lnTo>
                  <a:pt x="32219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2022195" y="44857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273" y="0"/>
                </a:moveTo>
                <a:lnTo>
                  <a:pt x="17879" y="2302"/>
                </a:lnTo>
                <a:lnTo>
                  <a:pt x="8574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89"/>
                </a:lnTo>
                <a:lnTo>
                  <a:pt x="49984" y="8580"/>
                </a:lnTo>
                <a:lnTo>
                  <a:pt x="40675" y="2302"/>
                </a:lnTo>
                <a:lnTo>
                  <a:pt x="29273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2323579" y="416369"/>
            <a:ext cx="122974" cy="122986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2674226" y="433451"/>
            <a:ext cx="88823" cy="8881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2821495" y="413931"/>
            <a:ext cx="127863" cy="12786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3035134" y="46078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17"/>
                </a:lnTo>
                <a:lnTo>
                  <a:pt x="7645" y="34163"/>
                </a:lnTo>
                <a:lnTo>
                  <a:pt x="26504" y="34163"/>
                </a:lnTo>
                <a:lnTo>
                  <a:pt x="34162" y="26517"/>
                </a:lnTo>
                <a:lnTo>
                  <a:pt x="34162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3188258" y="44711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3350666" y="442722"/>
            <a:ext cx="70269" cy="7028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3682784" y="441261"/>
            <a:ext cx="73202" cy="7320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4010012" y="434911"/>
            <a:ext cx="85890" cy="8589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4371403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4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94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4538205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82" y="30251"/>
                </a:lnTo>
                <a:lnTo>
                  <a:pt x="30251" y="23482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4666437" y="424180"/>
            <a:ext cx="107365" cy="10736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5151196" y="408571"/>
            <a:ext cx="138595" cy="13858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5316511" y="407098"/>
            <a:ext cx="141528" cy="14151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5847143" y="437362"/>
            <a:ext cx="81000" cy="810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6012954" y="436384"/>
            <a:ext cx="82956" cy="8296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6368986" y="4588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6527469" y="45053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30" y="0"/>
                </a:moveTo>
                <a:lnTo>
                  <a:pt x="16694" y="2148"/>
                </a:lnTo>
                <a:lnTo>
                  <a:pt x="8007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3"/>
                </a:lnTo>
                <a:lnTo>
                  <a:pt x="8007" y="46647"/>
                </a:lnTo>
                <a:lnTo>
                  <a:pt x="16694" y="52501"/>
                </a:lnTo>
                <a:lnTo>
                  <a:pt x="27330" y="54648"/>
                </a:lnTo>
                <a:lnTo>
                  <a:pt x="37965" y="52501"/>
                </a:lnTo>
                <a:lnTo>
                  <a:pt x="46653" y="46647"/>
                </a:lnTo>
                <a:lnTo>
                  <a:pt x="52512" y="37963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8F8F8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6870331" y="45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DD0A14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k object 400"/>
          <p:cNvSpPr/>
          <p:nvPr/>
        </p:nvSpPr>
        <p:spPr>
          <a:xfrm>
            <a:off x="7186828" y="442722"/>
            <a:ext cx="70269" cy="70281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k object 401"/>
          <p:cNvSpPr/>
          <p:nvPr/>
        </p:nvSpPr>
        <p:spPr>
          <a:xfrm>
            <a:off x="7488694" y="410997"/>
            <a:ext cx="133705" cy="13373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k object 402"/>
          <p:cNvSpPr/>
          <p:nvPr/>
        </p:nvSpPr>
        <p:spPr>
          <a:xfrm>
            <a:off x="7861312" y="45004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12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3"/>
                </a:lnTo>
                <a:lnTo>
                  <a:pt x="2184" y="38636"/>
                </a:lnTo>
                <a:lnTo>
                  <a:pt x="8143" y="47477"/>
                </a:lnTo>
                <a:lnTo>
                  <a:pt x="16984" y="53439"/>
                </a:lnTo>
                <a:lnTo>
                  <a:pt x="27812" y="55626"/>
                </a:lnTo>
                <a:lnTo>
                  <a:pt x="38641" y="53439"/>
                </a:lnTo>
                <a:lnTo>
                  <a:pt x="47482" y="47477"/>
                </a:lnTo>
                <a:lnTo>
                  <a:pt x="53441" y="38636"/>
                </a:lnTo>
                <a:lnTo>
                  <a:pt x="55625" y="27813"/>
                </a:lnTo>
                <a:lnTo>
                  <a:pt x="53441" y="16984"/>
                </a:lnTo>
                <a:lnTo>
                  <a:pt x="47482" y="8143"/>
                </a:lnTo>
                <a:lnTo>
                  <a:pt x="38641" y="2184"/>
                </a:lnTo>
                <a:lnTo>
                  <a:pt x="27812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k object 403"/>
          <p:cNvSpPr/>
          <p:nvPr/>
        </p:nvSpPr>
        <p:spPr>
          <a:xfrm>
            <a:off x="8188058" y="443204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63" y="2723"/>
                </a:lnTo>
                <a:lnTo>
                  <a:pt x="10150" y="10152"/>
                </a:lnTo>
                <a:lnTo>
                  <a:pt x="2723" y="21168"/>
                </a:lnTo>
                <a:lnTo>
                  <a:pt x="0" y="34658"/>
                </a:lnTo>
                <a:lnTo>
                  <a:pt x="2723" y="48145"/>
                </a:lnTo>
                <a:lnTo>
                  <a:pt x="10150" y="59158"/>
                </a:lnTo>
                <a:lnTo>
                  <a:pt x="21163" y="66581"/>
                </a:lnTo>
                <a:lnTo>
                  <a:pt x="34645" y="69303"/>
                </a:lnTo>
                <a:lnTo>
                  <a:pt x="48127" y="66581"/>
                </a:lnTo>
                <a:lnTo>
                  <a:pt x="59140" y="59158"/>
                </a:lnTo>
                <a:lnTo>
                  <a:pt x="66567" y="48145"/>
                </a:lnTo>
                <a:lnTo>
                  <a:pt x="69291" y="34658"/>
                </a:lnTo>
                <a:lnTo>
                  <a:pt x="66567" y="21168"/>
                </a:lnTo>
                <a:lnTo>
                  <a:pt x="59140" y="10152"/>
                </a:lnTo>
                <a:lnTo>
                  <a:pt x="48127" y="2723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k object 404"/>
          <p:cNvSpPr/>
          <p:nvPr/>
        </p:nvSpPr>
        <p:spPr>
          <a:xfrm>
            <a:off x="683977" y="1327607"/>
            <a:ext cx="66370" cy="663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k object 405"/>
          <p:cNvSpPr/>
          <p:nvPr/>
        </p:nvSpPr>
        <p:spPr>
          <a:xfrm>
            <a:off x="1003894" y="1313941"/>
            <a:ext cx="93700" cy="93687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k object 406"/>
          <p:cNvSpPr/>
          <p:nvPr/>
        </p:nvSpPr>
        <p:spPr>
          <a:xfrm>
            <a:off x="1526235" y="13359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79" y="0"/>
                </a:moveTo>
                <a:lnTo>
                  <a:pt x="15194" y="1955"/>
                </a:lnTo>
                <a:lnTo>
                  <a:pt x="7286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6" y="42483"/>
                </a:lnTo>
                <a:lnTo>
                  <a:pt x="15194" y="47816"/>
                </a:lnTo>
                <a:lnTo>
                  <a:pt x="24879" y="49771"/>
                </a:lnTo>
                <a:lnTo>
                  <a:pt x="34571" y="47816"/>
                </a:lnTo>
                <a:lnTo>
                  <a:pt x="42483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3" y="7286"/>
                </a:lnTo>
                <a:lnTo>
                  <a:pt x="34571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k object 407"/>
          <p:cNvSpPr/>
          <p:nvPr/>
        </p:nvSpPr>
        <p:spPr>
          <a:xfrm>
            <a:off x="1701787" y="13446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5006" y="0"/>
                </a:moveTo>
                <a:lnTo>
                  <a:pt x="7226" y="0"/>
                </a:lnTo>
                <a:lnTo>
                  <a:pt x="0" y="7213"/>
                </a:lnTo>
                <a:lnTo>
                  <a:pt x="0" y="24993"/>
                </a:lnTo>
                <a:lnTo>
                  <a:pt x="7226" y="32219"/>
                </a:lnTo>
                <a:lnTo>
                  <a:pt x="25006" y="32219"/>
                </a:lnTo>
                <a:lnTo>
                  <a:pt x="32219" y="24993"/>
                </a:lnTo>
                <a:lnTo>
                  <a:pt x="32219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k object 408"/>
          <p:cNvSpPr/>
          <p:nvPr/>
        </p:nvSpPr>
        <p:spPr>
          <a:xfrm>
            <a:off x="3035134" y="134369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62" y="26517"/>
                </a:lnTo>
                <a:lnTo>
                  <a:pt x="34162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k object 409"/>
          <p:cNvSpPr/>
          <p:nvPr/>
        </p:nvSpPr>
        <p:spPr>
          <a:xfrm>
            <a:off x="3188258" y="133004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1"/>
                </a:lnTo>
                <a:lnTo>
                  <a:pt x="9005" y="52474"/>
                </a:lnTo>
                <a:lnTo>
                  <a:pt x="18779" y="59064"/>
                </a:lnTo>
                <a:lnTo>
                  <a:pt x="30746" y="61480"/>
                </a:lnTo>
                <a:lnTo>
                  <a:pt x="42714" y="59064"/>
                </a:lnTo>
                <a:lnTo>
                  <a:pt x="52487" y="52474"/>
                </a:lnTo>
                <a:lnTo>
                  <a:pt x="59077" y="42701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k object 410"/>
          <p:cNvSpPr/>
          <p:nvPr/>
        </p:nvSpPr>
        <p:spPr>
          <a:xfrm>
            <a:off x="3682784" y="1324178"/>
            <a:ext cx="73202" cy="73215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k object 411"/>
          <p:cNvSpPr/>
          <p:nvPr/>
        </p:nvSpPr>
        <p:spPr>
          <a:xfrm>
            <a:off x="4371403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4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38"/>
                </a:lnTo>
                <a:lnTo>
                  <a:pt x="23494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k object 412"/>
          <p:cNvSpPr/>
          <p:nvPr/>
        </p:nvSpPr>
        <p:spPr>
          <a:xfrm>
            <a:off x="4538205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82" y="30238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k object 413"/>
          <p:cNvSpPr/>
          <p:nvPr/>
        </p:nvSpPr>
        <p:spPr>
          <a:xfrm>
            <a:off x="4666437" y="1307096"/>
            <a:ext cx="107365" cy="1073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k object 414"/>
          <p:cNvSpPr/>
          <p:nvPr/>
        </p:nvSpPr>
        <p:spPr>
          <a:xfrm>
            <a:off x="5151196" y="1291488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k object 415"/>
          <p:cNvSpPr/>
          <p:nvPr/>
        </p:nvSpPr>
        <p:spPr>
          <a:xfrm>
            <a:off x="5847143" y="1320291"/>
            <a:ext cx="81000" cy="809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k object 416"/>
          <p:cNvSpPr/>
          <p:nvPr/>
        </p:nvSpPr>
        <p:spPr>
          <a:xfrm>
            <a:off x="6368986" y="13417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k object 417"/>
          <p:cNvSpPr/>
          <p:nvPr/>
        </p:nvSpPr>
        <p:spPr>
          <a:xfrm>
            <a:off x="6870331" y="1342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k object 418"/>
          <p:cNvSpPr/>
          <p:nvPr/>
        </p:nvSpPr>
        <p:spPr>
          <a:xfrm>
            <a:off x="7186828" y="1325638"/>
            <a:ext cx="70269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k object 419"/>
          <p:cNvSpPr/>
          <p:nvPr/>
        </p:nvSpPr>
        <p:spPr>
          <a:xfrm>
            <a:off x="7861312" y="133296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812" y="0"/>
                </a:moveTo>
                <a:lnTo>
                  <a:pt x="16984" y="2186"/>
                </a:lnTo>
                <a:lnTo>
                  <a:pt x="8143" y="8148"/>
                </a:lnTo>
                <a:lnTo>
                  <a:pt x="2184" y="16989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5" y="27813"/>
                </a:lnTo>
                <a:lnTo>
                  <a:pt x="53441" y="16989"/>
                </a:lnTo>
                <a:lnTo>
                  <a:pt x="47482" y="8148"/>
                </a:lnTo>
                <a:lnTo>
                  <a:pt x="38641" y="2186"/>
                </a:lnTo>
                <a:lnTo>
                  <a:pt x="2781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k object 420"/>
          <p:cNvSpPr/>
          <p:nvPr/>
        </p:nvSpPr>
        <p:spPr>
          <a:xfrm>
            <a:off x="8188058" y="132613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645" y="0"/>
                </a:moveTo>
                <a:lnTo>
                  <a:pt x="21163" y="2721"/>
                </a:lnTo>
                <a:lnTo>
                  <a:pt x="10150" y="10145"/>
                </a:lnTo>
                <a:lnTo>
                  <a:pt x="2723" y="21158"/>
                </a:lnTo>
                <a:lnTo>
                  <a:pt x="0" y="34645"/>
                </a:lnTo>
                <a:lnTo>
                  <a:pt x="2723" y="48135"/>
                </a:lnTo>
                <a:lnTo>
                  <a:pt x="10150" y="59151"/>
                </a:lnTo>
                <a:lnTo>
                  <a:pt x="21163" y="66579"/>
                </a:lnTo>
                <a:lnTo>
                  <a:pt x="34645" y="69303"/>
                </a:lnTo>
                <a:lnTo>
                  <a:pt x="48127" y="66579"/>
                </a:lnTo>
                <a:lnTo>
                  <a:pt x="59140" y="59151"/>
                </a:lnTo>
                <a:lnTo>
                  <a:pt x="66567" y="48135"/>
                </a:lnTo>
                <a:lnTo>
                  <a:pt x="69291" y="34645"/>
                </a:lnTo>
                <a:lnTo>
                  <a:pt x="66567" y="21158"/>
                </a:lnTo>
                <a:lnTo>
                  <a:pt x="59140" y="10145"/>
                </a:lnTo>
                <a:lnTo>
                  <a:pt x="48127" y="2721"/>
                </a:lnTo>
                <a:lnTo>
                  <a:pt x="3464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k object 421"/>
          <p:cNvSpPr/>
          <p:nvPr/>
        </p:nvSpPr>
        <p:spPr>
          <a:xfrm>
            <a:off x="19745" y="61732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59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23"/>
                </a:lnTo>
                <a:lnTo>
                  <a:pt x="8864" y="51639"/>
                </a:lnTo>
                <a:lnTo>
                  <a:pt x="18484" y="58124"/>
                </a:lnTo>
                <a:lnTo>
                  <a:pt x="30264" y="60502"/>
                </a:lnTo>
                <a:lnTo>
                  <a:pt x="42036" y="58124"/>
                </a:lnTo>
                <a:lnTo>
                  <a:pt x="51652" y="51639"/>
                </a:lnTo>
                <a:lnTo>
                  <a:pt x="58137" y="42023"/>
                </a:lnTo>
                <a:lnTo>
                  <a:pt x="60515" y="30251"/>
                </a:lnTo>
                <a:lnTo>
                  <a:pt x="58137" y="18479"/>
                </a:lnTo>
                <a:lnTo>
                  <a:pt x="51652" y="8863"/>
                </a:lnTo>
                <a:lnTo>
                  <a:pt x="42036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k object 422"/>
          <p:cNvSpPr/>
          <p:nvPr/>
        </p:nvSpPr>
        <p:spPr>
          <a:xfrm>
            <a:off x="181178" y="611949"/>
            <a:ext cx="71247" cy="71259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k object 423"/>
          <p:cNvSpPr/>
          <p:nvPr/>
        </p:nvSpPr>
        <p:spPr>
          <a:xfrm>
            <a:off x="487419" y="584619"/>
            <a:ext cx="125907" cy="125907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k object 424"/>
          <p:cNvSpPr/>
          <p:nvPr/>
        </p:nvSpPr>
        <p:spPr>
          <a:xfrm>
            <a:off x="654206" y="584619"/>
            <a:ext cx="125907" cy="125907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k object 425"/>
          <p:cNvSpPr/>
          <p:nvPr/>
        </p:nvSpPr>
        <p:spPr>
          <a:xfrm>
            <a:off x="1178976" y="609028"/>
            <a:ext cx="77114" cy="7708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k object 426"/>
          <p:cNvSpPr/>
          <p:nvPr/>
        </p:nvSpPr>
        <p:spPr>
          <a:xfrm>
            <a:off x="1523784" y="6202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30" y="0"/>
                </a:moveTo>
                <a:lnTo>
                  <a:pt x="16694" y="2148"/>
                </a:lnTo>
                <a:lnTo>
                  <a:pt x="8007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5"/>
                </a:lnTo>
                <a:lnTo>
                  <a:pt x="8007" y="46653"/>
                </a:lnTo>
                <a:lnTo>
                  <a:pt x="16694" y="52512"/>
                </a:lnTo>
                <a:lnTo>
                  <a:pt x="27330" y="54660"/>
                </a:lnTo>
                <a:lnTo>
                  <a:pt x="37965" y="52512"/>
                </a:lnTo>
                <a:lnTo>
                  <a:pt x="46653" y="46653"/>
                </a:lnTo>
                <a:lnTo>
                  <a:pt x="52512" y="37965"/>
                </a:lnTo>
                <a:lnTo>
                  <a:pt x="54660" y="27330"/>
                </a:lnTo>
                <a:lnTo>
                  <a:pt x="52512" y="16694"/>
                </a:lnTo>
                <a:lnTo>
                  <a:pt x="46653" y="8007"/>
                </a:lnTo>
                <a:lnTo>
                  <a:pt x="37965" y="2148"/>
                </a:lnTo>
                <a:lnTo>
                  <a:pt x="27330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k object 427"/>
          <p:cNvSpPr/>
          <p:nvPr/>
        </p:nvSpPr>
        <p:spPr>
          <a:xfrm>
            <a:off x="1652511" y="582193"/>
            <a:ext cx="130784" cy="13077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k object 428"/>
          <p:cNvSpPr/>
          <p:nvPr/>
        </p:nvSpPr>
        <p:spPr>
          <a:xfrm>
            <a:off x="2005126" y="601218"/>
            <a:ext cx="92722" cy="9270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k object 429"/>
          <p:cNvSpPr/>
          <p:nvPr/>
        </p:nvSpPr>
        <p:spPr>
          <a:xfrm>
            <a:off x="2362123" y="62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1"/>
                </a:lnTo>
                <a:lnTo>
                  <a:pt x="6715" y="39152"/>
                </a:lnTo>
                <a:lnTo>
                  <a:pt x="14005" y="44069"/>
                </a:lnTo>
                <a:lnTo>
                  <a:pt x="22936" y="45872"/>
                </a:lnTo>
                <a:lnTo>
                  <a:pt x="31867" y="44069"/>
                </a:lnTo>
                <a:lnTo>
                  <a:pt x="39157" y="39152"/>
                </a:lnTo>
                <a:lnTo>
                  <a:pt x="44070" y="31861"/>
                </a:lnTo>
                <a:lnTo>
                  <a:pt x="45872" y="22936"/>
                </a:lnTo>
                <a:lnTo>
                  <a:pt x="44070" y="14010"/>
                </a:lnTo>
                <a:lnTo>
                  <a:pt x="39157" y="6719"/>
                </a:lnTo>
                <a:lnTo>
                  <a:pt x="31867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k object 430"/>
          <p:cNvSpPr/>
          <p:nvPr/>
        </p:nvSpPr>
        <p:spPr>
          <a:xfrm>
            <a:off x="2674708" y="603656"/>
            <a:ext cx="87845" cy="87833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k object 431"/>
          <p:cNvSpPr/>
          <p:nvPr/>
        </p:nvSpPr>
        <p:spPr>
          <a:xfrm>
            <a:off x="2839554" y="601713"/>
            <a:ext cx="91744" cy="91732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k object 432"/>
          <p:cNvSpPr/>
          <p:nvPr/>
        </p:nvSpPr>
        <p:spPr>
          <a:xfrm>
            <a:off x="3024403" y="6197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812" y="0"/>
                </a:moveTo>
                <a:lnTo>
                  <a:pt x="16984" y="2184"/>
                </a:lnTo>
                <a:lnTo>
                  <a:pt x="8143" y="8143"/>
                </a:lnTo>
                <a:lnTo>
                  <a:pt x="2184" y="16984"/>
                </a:lnTo>
                <a:lnTo>
                  <a:pt x="0" y="27813"/>
                </a:lnTo>
                <a:lnTo>
                  <a:pt x="2184" y="38641"/>
                </a:lnTo>
                <a:lnTo>
                  <a:pt x="8143" y="47482"/>
                </a:lnTo>
                <a:lnTo>
                  <a:pt x="16984" y="53441"/>
                </a:lnTo>
                <a:lnTo>
                  <a:pt x="27812" y="55626"/>
                </a:lnTo>
                <a:lnTo>
                  <a:pt x="38641" y="53441"/>
                </a:lnTo>
                <a:lnTo>
                  <a:pt x="47482" y="47482"/>
                </a:lnTo>
                <a:lnTo>
                  <a:pt x="53441" y="38641"/>
                </a:lnTo>
                <a:lnTo>
                  <a:pt x="55625" y="27813"/>
                </a:lnTo>
                <a:lnTo>
                  <a:pt x="53441" y="16984"/>
                </a:lnTo>
                <a:lnTo>
                  <a:pt x="47482" y="8143"/>
                </a:lnTo>
                <a:lnTo>
                  <a:pt x="38641" y="2184"/>
                </a:lnTo>
                <a:lnTo>
                  <a:pt x="27812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k object 433"/>
          <p:cNvSpPr/>
          <p:nvPr/>
        </p:nvSpPr>
        <p:spPr>
          <a:xfrm>
            <a:off x="3322840" y="584619"/>
            <a:ext cx="125907" cy="125907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k object 434"/>
          <p:cNvSpPr/>
          <p:nvPr/>
        </p:nvSpPr>
        <p:spPr>
          <a:xfrm>
            <a:off x="3654958" y="583158"/>
            <a:ext cx="128828" cy="12882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k object 435"/>
          <p:cNvSpPr/>
          <p:nvPr/>
        </p:nvSpPr>
        <p:spPr>
          <a:xfrm>
            <a:off x="3817835" y="579247"/>
            <a:ext cx="136651" cy="136651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k object 436"/>
          <p:cNvSpPr/>
          <p:nvPr/>
        </p:nvSpPr>
        <p:spPr>
          <a:xfrm>
            <a:off x="4339196" y="600227"/>
            <a:ext cx="94678" cy="94691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k object 437"/>
          <p:cNvSpPr/>
          <p:nvPr/>
        </p:nvSpPr>
        <p:spPr>
          <a:xfrm>
            <a:off x="4514773" y="609028"/>
            <a:ext cx="77101" cy="77088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k object 438"/>
          <p:cNvSpPr/>
          <p:nvPr/>
        </p:nvSpPr>
        <p:spPr>
          <a:xfrm>
            <a:off x="4659109" y="586562"/>
            <a:ext cx="122008" cy="122021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k object 439"/>
          <p:cNvSpPr/>
          <p:nvPr/>
        </p:nvSpPr>
        <p:spPr>
          <a:xfrm>
            <a:off x="4871288" y="63196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85" y="0"/>
                </a:lnTo>
                <a:lnTo>
                  <a:pt x="0" y="6985"/>
                </a:lnTo>
                <a:lnTo>
                  <a:pt x="0" y="24231"/>
                </a:lnTo>
                <a:lnTo>
                  <a:pt x="6985" y="31216"/>
                </a:lnTo>
                <a:lnTo>
                  <a:pt x="24244" y="31216"/>
                </a:lnTo>
                <a:lnTo>
                  <a:pt x="31229" y="24231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k object 440"/>
          <p:cNvSpPr/>
          <p:nvPr/>
        </p:nvSpPr>
        <p:spPr>
          <a:xfrm>
            <a:off x="5148745" y="575843"/>
            <a:ext cx="143471" cy="143459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k object 441"/>
          <p:cNvSpPr/>
          <p:nvPr/>
        </p:nvSpPr>
        <p:spPr>
          <a:xfrm>
            <a:off x="5368239" y="628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8"/>
                </a:lnTo>
                <a:lnTo>
                  <a:pt x="5575" y="32499"/>
                </a:lnTo>
                <a:lnTo>
                  <a:pt x="11626" y="36578"/>
                </a:lnTo>
                <a:lnTo>
                  <a:pt x="19037" y="38074"/>
                </a:lnTo>
                <a:lnTo>
                  <a:pt x="26448" y="36578"/>
                </a:lnTo>
                <a:lnTo>
                  <a:pt x="32499" y="32499"/>
                </a:lnTo>
                <a:lnTo>
                  <a:pt x="36578" y="26448"/>
                </a:lnTo>
                <a:lnTo>
                  <a:pt x="38074" y="19037"/>
                </a:lnTo>
                <a:lnTo>
                  <a:pt x="36578" y="11626"/>
                </a:lnTo>
                <a:lnTo>
                  <a:pt x="32499" y="5575"/>
                </a:lnTo>
                <a:lnTo>
                  <a:pt x="26448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k object 442"/>
          <p:cNvSpPr/>
          <p:nvPr/>
        </p:nvSpPr>
        <p:spPr>
          <a:xfrm>
            <a:off x="5864212" y="62414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23431" y="0"/>
                </a:moveTo>
                <a:lnTo>
                  <a:pt x="14310" y="1841"/>
                </a:lnTo>
                <a:lnTo>
                  <a:pt x="6862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2"/>
                </a:lnTo>
                <a:lnTo>
                  <a:pt x="6862" y="40000"/>
                </a:lnTo>
                <a:lnTo>
                  <a:pt x="14310" y="45021"/>
                </a:lnTo>
                <a:lnTo>
                  <a:pt x="23431" y="46863"/>
                </a:lnTo>
                <a:lnTo>
                  <a:pt x="32544" y="45021"/>
                </a:lnTo>
                <a:lnTo>
                  <a:pt x="39989" y="40000"/>
                </a:lnTo>
                <a:lnTo>
                  <a:pt x="45009" y="32552"/>
                </a:lnTo>
                <a:lnTo>
                  <a:pt x="46850" y="23431"/>
                </a:lnTo>
                <a:lnTo>
                  <a:pt x="45009" y="14310"/>
                </a:lnTo>
                <a:lnTo>
                  <a:pt x="39989" y="6862"/>
                </a:lnTo>
                <a:lnTo>
                  <a:pt x="32544" y="1841"/>
                </a:lnTo>
                <a:lnTo>
                  <a:pt x="23431" y="0"/>
                </a:lnTo>
                <a:close/>
              </a:path>
            </a:pathLst>
          </a:custGeom>
          <a:solidFill>
            <a:srgbClr val="8B8B8B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k object 443"/>
          <p:cNvSpPr/>
          <p:nvPr/>
        </p:nvSpPr>
        <p:spPr>
          <a:xfrm>
            <a:off x="6348476" y="608050"/>
            <a:ext cx="79057" cy="79044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k object 444"/>
          <p:cNvSpPr/>
          <p:nvPr/>
        </p:nvSpPr>
        <p:spPr>
          <a:xfrm>
            <a:off x="6491363" y="584136"/>
            <a:ext cx="126885" cy="126873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k object 445"/>
          <p:cNvSpPr/>
          <p:nvPr/>
        </p:nvSpPr>
        <p:spPr>
          <a:xfrm>
            <a:off x="6655714" y="581698"/>
            <a:ext cx="131762" cy="131749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k object 446"/>
          <p:cNvSpPr/>
          <p:nvPr/>
        </p:nvSpPr>
        <p:spPr>
          <a:xfrm>
            <a:off x="6818591" y="577786"/>
            <a:ext cx="139573" cy="139573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k object 447"/>
          <p:cNvSpPr/>
          <p:nvPr/>
        </p:nvSpPr>
        <p:spPr>
          <a:xfrm>
            <a:off x="7193165" y="6187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803" y="0"/>
                </a:moveTo>
                <a:lnTo>
                  <a:pt x="17589" y="2264"/>
                </a:lnTo>
                <a:lnTo>
                  <a:pt x="8434" y="8439"/>
                </a:lnTo>
                <a:lnTo>
                  <a:pt x="2262" y="17595"/>
                </a:lnTo>
                <a:lnTo>
                  <a:pt x="0" y="28803"/>
                </a:lnTo>
                <a:lnTo>
                  <a:pt x="2262" y="40012"/>
                </a:lnTo>
                <a:lnTo>
                  <a:pt x="8434" y="49168"/>
                </a:lnTo>
                <a:lnTo>
                  <a:pt x="17589" y="55342"/>
                </a:lnTo>
                <a:lnTo>
                  <a:pt x="28803" y="57607"/>
                </a:lnTo>
                <a:lnTo>
                  <a:pt x="40010" y="55342"/>
                </a:lnTo>
                <a:lnTo>
                  <a:pt x="49161" y="49168"/>
                </a:lnTo>
                <a:lnTo>
                  <a:pt x="55331" y="40012"/>
                </a:lnTo>
                <a:lnTo>
                  <a:pt x="57594" y="28803"/>
                </a:lnTo>
                <a:lnTo>
                  <a:pt x="55331" y="17595"/>
                </a:lnTo>
                <a:lnTo>
                  <a:pt x="49161" y="8439"/>
                </a:lnTo>
                <a:lnTo>
                  <a:pt x="40010" y="2264"/>
                </a:lnTo>
                <a:lnTo>
                  <a:pt x="28803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k object 448"/>
          <p:cNvSpPr/>
          <p:nvPr/>
        </p:nvSpPr>
        <p:spPr>
          <a:xfrm>
            <a:off x="7520393" y="612432"/>
            <a:ext cx="70281" cy="70281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k object 449"/>
          <p:cNvSpPr/>
          <p:nvPr/>
        </p:nvSpPr>
        <p:spPr>
          <a:xfrm>
            <a:off x="8150961" y="575843"/>
            <a:ext cx="143484" cy="143459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k object 450"/>
          <p:cNvSpPr/>
          <p:nvPr/>
        </p:nvSpPr>
        <p:spPr>
          <a:xfrm>
            <a:off x="29999" y="797293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5"/>
                </a:lnTo>
                <a:lnTo>
                  <a:pt x="27791" y="38433"/>
                </a:lnTo>
                <a:lnTo>
                  <a:pt x="34153" y="34147"/>
                </a:lnTo>
                <a:lnTo>
                  <a:pt x="38444" y="27789"/>
                </a:lnTo>
                <a:lnTo>
                  <a:pt x="40017" y="20002"/>
                </a:lnTo>
                <a:lnTo>
                  <a:pt x="38444" y="12215"/>
                </a:lnTo>
                <a:lnTo>
                  <a:pt x="34153" y="5857"/>
                </a:lnTo>
                <a:lnTo>
                  <a:pt x="27791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k object 451"/>
          <p:cNvSpPr/>
          <p:nvPr/>
        </p:nvSpPr>
        <p:spPr>
          <a:xfrm>
            <a:off x="985352" y="751916"/>
            <a:ext cx="130784" cy="130771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k object 452"/>
          <p:cNvSpPr/>
          <p:nvPr/>
        </p:nvSpPr>
        <p:spPr>
          <a:xfrm>
            <a:off x="1182391" y="782154"/>
            <a:ext cx="70281" cy="70294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k object 453"/>
          <p:cNvSpPr/>
          <p:nvPr/>
        </p:nvSpPr>
        <p:spPr>
          <a:xfrm>
            <a:off x="1535493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k object 454"/>
          <p:cNvSpPr/>
          <p:nvPr/>
        </p:nvSpPr>
        <p:spPr>
          <a:xfrm>
            <a:off x="1697901" y="79729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20002" y="0"/>
                </a:moveTo>
                <a:lnTo>
                  <a:pt x="12210" y="1571"/>
                </a:lnTo>
                <a:lnTo>
                  <a:pt x="5853" y="5857"/>
                </a:lnTo>
                <a:lnTo>
                  <a:pt x="1569" y="12215"/>
                </a:lnTo>
                <a:lnTo>
                  <a:pt x="0" y="20002"/>
                </a:lnTo>
                <a:lnTo>
                  <a:pt x="1569" y="27789"/>
                </a:lnTo>
                <a:lnTo>
                  <a:pt x="5853" y="34147"/>
                </a:lnTo>
                <a:lnTo>
                  <a:pt x="12210" y="38433"/>
                </a:lnTo>
                <a:lnTo>
                  <a:pt x="20002" y="40005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5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k object 455"/>
          <p:cNvSpPr/>
          <p:nvPr/>
        </p:nvSpPr>
        <p:spPr>
          <a:xfrm>
            <a:off x="2022678" y="7885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28790" y="0"/>
                </a:moveTo>
                <a:lnTo>
                  <a:pt x="17584" y="2262"/>
                </a:lnTo>
                <a:lnTo>
                  <a:pt x="8432" y="8432"/>
                </a:lnTo>
                <a:lnTo>
                  <a:pt x="2262" y="17584"/>
                </a:lnTo>
                <a:lnTo>
                  <a:pt x="0" y="28790"/>
                </a:lnTo>
                <a:lnTo>
                  <a:pt x="2262" y="39999"/>
                </a:lnTo>
                <a:lnTo>
                  <a:pt x="8432" y="49155"/>
                </a:lnTo>
                <a:lnTo>
                  <a:pt x="17584" y="55329"/>
                </a:lnTo>
                <a:lnTo>
                  <a:pt x="28790" y="57594"/>
                </a:lnTo>
                <a:lnTo>
                  <a:pt x="40004" y="55329"/>
                </a:lnTo>
                <a:lnTo>
                  <a:pt x="49160" y="49155"/>
                </a:lnTo>
                <a:lnTo>
                  <a:pt x="55331" y="39999"/>
                </a:lnTo>
                <a:lnTo>
                  <a:pt x="57594" y="28790"/>
                </a:lnTo>
                <a:lnTo>
                  <a:pt x="55331" y="17584"/>
                </a:lnTo>
                <a:lnTo>
                  <a:pt x="49160" y="8432"/>
                </a:lnTo>
                <a:lnTo>
                  <a:pt x="40004" y="2262"/>
                </a:lnTo>
                <a:lnTo>
                  <a:pt x="28790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k object 456"/>
          <p:cNvSpPr/>
          <p:nvPr/>
        </p:nvSpPr>
        <p:spPr>
          <a:xfrm>
            <a:off x="2333828" y="766063"/>
            <a:ext cx="102476" cy="102476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k object 457"/>
          <p:cNvSpPr/>
          <p:nvPr/>
        </p:nvSpPr>
        <p:spPr>
          <a:xfrm>
            <a:off x="2814180" y="746048"/>
            <a:ext cx="142506" cy="14249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k object 458"/>
          <p:cNvSpPr/>
          <p:nvPr/>
        </p:nvSpPr>
        <p:spPr>
          <a:xfrm>
            <a:off x="3031235" y="79631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20993" y="0"/>
                </a:moveTo>
                <a:lnTo>
                  <a:pt x="12821" y="1649"/>
                </a:lnTo>
                <a:lnTo>
                  <a:pt x="6148" y="6146"/>
                </a:lnTo>
                <a:lnTo>
                  <a:pt x="1649" y="12815"/>
                </a:lnTo>
                <a:lnTo>
                  <a:pt x="0" y="20980"/>
                </a:lnTo>
                <a:lnTo>
                  <a:pt x="1649" y="29150"/>
                </a:lnTo>
                <a:lnTo>
                  <a:pt x="6148" y="35818"/>
                </a:lnTo>
                <a:lnTo>
                  <a:pt x="12821" y="40313"/>
                </a:lnTo>
                <a:lnTo>
                  <a:pt x="20993" y="41960"/>
                </a:lnTo>
                <a:lnTo>
                  <a:pt x="29157" y="40313"/>
                </a:lnTo>
                <a:lnTo>
                  <a:pt x="35826" y="35818"/>
                </a:lnTo>
                <a:lnTo>
                  <a:pt x="40324" y="29150"/>
                </a:lnTo>
                <a:lnTo>
                  <a:pt x="41973" y="20980"/>
                </a:lnTo>
                <a:lnTo>
                  <a:pt x="40324" y="12815"/>
                </a:lnTo>
                <a:lnTo>
                  <a:pt x="35826" y="6146"/>
                </a:lnTo>
                <a:lnTo>
                  <a:pt x="29157" y="1649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k object 459"/>
          <p:cNvSpPr/>
          <p:nvPr/>
        </p:nvSpPr>
        <p:spPr>
          <a:xfrm>
            <a:off x="3160941" y="759231"/>
            <a:ext cx="116141" cy="116128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k object 460"/>
          <p:cNvSpPr/>
          <p:nvPr/>
        </p:nvSpPr>
        <p:spPr>
          <a:xfrm>
            <a:off x="3366274" y="7977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21" y="1533"/>
                </a:lnTo>
                <a:lnTo>
                  <a:pt x="5716" y="5716"/>
                </a:lnTo>
                <a:lnTo>
                  <a:pt x="1533" y="11921"/>
                </a:lnTo>
                <a:lnTo>
                  <a:pt x="0" y="19519"/>
                </a:lnTo>
                <a:lnTo>
                  <a:pt x="1533" y="27124"/>
                </a:lnTo>
                <a:lnTo>
                  <a:pt x="5716" y="33327"/>
                </a:lnTo>
                <a:lnTo>
                  <a:pt x="11921" y="37507"/>
                </a:lnTo>
                <a:lnTo>
                  <a:pt x="19519" y="39039"/>
                </a:lnTo>
                <a:lnTo>
                  <a:pt x="27118" y="37507"/>
                </a:lnTo>
                <a:lnTo>
                  <a:pt x="33323" y="33327"/>
                </a:lnTo>
                <a:lnTo>
                  <a:pt x="37506" y="27124"/>
                </a:lnTo>
                <a:lnTo>
                  <a:pt x="39039" y="19519"/>
                </a:lnTo>
                <a:lnTo>
                  <a:pt x="37506" y="11921"/>
                </a:lnTo>
                <a:lnTo>
                  <a:pt x="33323" y="5716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k object 461"/>
          <p:cNvSpPr/>
          <p:nvPr/>
        </p:nvSpPr>
        <p:spPr>
          <a:xfrm>
            <a:off x="3661295" y="759231"/>
            <a:ext cx="116154" cy="116128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k object 462"/>
          <p:cNvSpPr/>
          <p:nvPr/>
        </p:nvSpPr>
        <p:spPr>
          <a:xfrm>
            <a:off x="4037342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k object 463"/>
          <p:cNvSpPr/>
          <p:nvPr/>
        </p:nvSpPr>
        <p:spPr>
          <a:xfrm>
            <a:off x="4326991" y="757770"/>
            <a:ext cx="119075" cy="119062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k object 464"/>
          <p:cNvSpPr/>
          <p:nvPr/>
        </p:nvSpPr>
        <p:spPr>
          <a:xfrm>
            <a:off x="4676190" y="773379"/>
            <a:ext cx="87845" cy="87833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k object 465"/>
          <p:cNvSpPr/>
          <p:nvPr/>
        </p:nvSpPr>
        <p:spPr>
          <a:xfrm>
            <a:off x="4864455" y="7948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22453" y="0"/>
                </a:moveTo>
                <a:lnTo>
                  <a:pt x="13710" y="1765"/>
                </a:lnTo>
                <a:lnTo>
                  <a:pt x="6573" y="6578"/>
                </a:lnTo>
                <a:lnTo>
                  <a:pt x="1763" y="13716"/>
                </a:lnTo>
                <a:lnTo>
                  <a:pt x="0" y="22453"/>
                </a:lnTo>
                <a:lnTo>
                  <a:pt x="1763" y="31196"/>
                </a:lnTo>
                <a:lnTo>
                  <a:pt x="6573" y="38333"/>
                </a:lnTo>
                <a:lnTo>
                  <a:pt x="13710" y="43143"/>
                </a:lnTo>
                <a:lnTo>
                  <a:pt x="22453" y="44907"/>
                </a:lnTo>
                <a:lnTo>
                  <a:pt x="31189" y="43143"/>
                </a:lnTo>
                <a:lnTo>
                  <a:pt x="38322" y="38333"/>
                </a:lnTo>
                <a:lnTo>
                  <a:pt x="43131" y="31196"/>
                </a:lnTo>
                <a:lnTo>
                  <a:pt x="44894" y="22453"/>
                </a:lnTo>
                <a:lnTo>
                  <a:pt x="43131" y="13716"/>
                </a:lnTo>
                <a:lnTo>
                  <a:pt x="38322" y="6578"/>
                </a:lnTo>
                <a:lnTo>
                  <a:pt x="31189" y="1765"/>
                </a:lnTo>
                <a:lnTo>
                  <a:pt x="22453" y="0"/>
                </a:lnTo>
                <a:close/>
              </a:path>
            </a:pathLst>
          </a:custGeom>
          <a:solidFill>
            <a:srgbClr val="8B8B8B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k object 466"/>
          <p:cNvSpPr/>
          <p:nvPr/>
        </p:nvSpPr>
        <p:spPr>
          <a:xfrm>
            <a:off x="5172176" y="768984"/>
            <a:ext cx="96621" cy="9663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k object 467"/>
          <p:cNvSpPr/>
          <p:nvPr/>
        </p:nvSpPr>
        <p:spPr>
          <a:xfrm>
            <a:off x="5337987" y="768007"/>
            <a:ext cx="98577" cy="9859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k object 468"/>
          <p:cNvSpPr/>
          <p:nvPr/>
        </p:nvSpPr>
        <p:spPr>
          <a:xfrm>
            <a:off x="5682792" y="779233"/>
            <a:ext cx="76123" cy="76123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k object 469"/>
          <p:cNvSpPr/>
          <p:nvPr/>
        </p:nvSpPr>
        <p:spPr>
          <a:xfrm>
            <a:off x="5850077" y="779716"/>
            <a:ext cx="75145" cy="7515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k object 470"/>
          <p:cNvSpPr/>
          <p:nvPr/>
        </p:nvSpPr>
        <p:spPr>
          <a:xfrm>
            <a:off x="6014415" y="777290"/>
            <a:ext cx="80035" cy="80022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k object 471"/>
          <p:cNvSpPr/>
          <p:nvPr/>
        </p:nvSpPr>
        <p:spPr>
          <a:xfrm>
            <a:off x="6687439" y="783145"/>
            <a:ext cx="68313" cy="6830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k object 472"/>
          <p:cNvSpPr/>
          <p:nvPr/>
        </p:nvSpPr>
        <p:spPr>
          <a:xfrm>
            <a:off x="7179983" y="775322"/>
            <a:ext cx="83947" cy="8394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k object 473"/>
          <p:cNvSpPr/>
          <p:nvPr/>
        </p:nvSpPr>
        <p:spPr>
          <a:xfrm>
            <a:off x="7838846" y="767041"/>
            <a:ext cx="100533" cy="10052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k object 474"/>
          <p:cNvSpPr/>
          <p:nvPr/>
        </p:nvSpPr>
        <p:spPr>
          <a:xfrm>
            <a:off x="8179269" y="77386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43434" y="0"/>
                </a:moveTo>
                <a:lnTo>
                  <a:pt x="26526" y="3412"/>
                </a:lnTo>
                <a:lnTo>
                  <a:pt x="12720" y="12720"/>
                </a:lnTo>
                <a:lnTo>
                  <a:pt x="3412" y="26526"/>
                </a:lnTo>
                <a:lnTo>
                  <a:pt x="0" y="43433"/>
                </a:lnTo>
                <a:lnTo>
                  <a:pt x="3412" y="60341"/>
                </a:lnTo>
                <a:lnTo>
                  <a:pt x="12720" y="74147"/>
                </a:lnTo>
                <a:lnTo>
                  <a:pt x="26526" y="83455"/>
                </a:lnTo>
                <a:lnTo>
                  <a:pt x="43434" y="86867"/>
                </a:lnTo>
                <a:lnTo>
                  <a:pt x="60339" y="83455"/>
                </a:lnTo>
                <a:lnTo>
                  <a:pt x="74141" y="74147"/>
                </a:lnTo>
                <a:lnTo>
                  <a:pt x="83444" y="60341"/>
                </a:lnTo>
                <a:lnTo>
                  <a:pt x="86855" y="43433"/>
                </a:lnTo>
                <a:lnTo>
                  <a:pt x="83444" y="26526"/>
                </a:lnTo>
                <a:lnTo>
                  <a:pt x="74141" y="12720"/>
                </a:lnTo>
                <a:lnTo>
                  <a:pt x="60339" y="3412"/>
                </a:lnTo>
                <a:lnTo>
                  <a:pt x="43434" y="0"/>
                </a:lnTo>
                <a:close/>
              </a:path>
            </a:pathLst>
          </a:custGeom>
          <a:solidFill>
            <a:srgbClr val="DD0A14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k object 475"/>
          <p:cNvSpPr/>
          <p:nvPr/>
        </p:nvSpPr>
        <p:spPr>
          <a:xfrm>
            <a:off x="184099" y="954316"/>
            <a:ext cx="65392" cy="65392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k object 476"/>
          <p:cNvSpPr/>
          <p:nvPr/>
        </p:nvSpPr>
        <p:spPr>
          <a:xfrm>
            <a:off x="499136" y="935774"/>
            <a:ext cx="102476" cy="102476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k object 477"/>
          <p:cNvSpPr/>
          <p:nvPr/>
        </p:nvSpPr>
        <p:spPr>
          <a:xfrm>
            <a:off x="1026340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409" y="0"/>
                </a:moveTo>
                <a:lnTo>
                  <a:pt x="14905" y="1917"/>
                </a:lnTo>
                <a:lnTo>
                  <a:pt x="7146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6" y="41659"/>
                </a:lnTo>
                <a:lnTo>
                  <a:pt x="14905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k object 478"/>
          <p:cNvSpPr/>
          <p:nvPr/>
        </p:nvSpPr>
        <p:spPr>
          <a:xfrm>
            <a:off x="1183862" y="953338"/>
            <a:ext cx="67348" cy="6733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k object 479"/>
          <p:cNvSpPr/>
          <p:nvPr/>
        </p:nvSpPr>
        <p:spPr>
          <a:xfrm>
            <a:off x="1521828" y="95771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9273" y="0"/>
                </a:moveTo>
                <a:lnTo>
                  <a:pt x="17879" y="2304"/>
                </a:lnTo>
                <a:lnTo>
                  <a:pt x="8574" y="8585"/>
                </a:lnTo>
                <a:lnTo>
                  <a:pt x="2300" y="17895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75" y="56269"/>
                </a:lnTo>
                <a:lnTo>
                  <a:pt x="49984" y="49991"/>
                </a:lnTo>
                <a:lnTo>
                  <a:pt x="56259" y="40682"/>
                </a:lnTo>
                <a:lnTo>
                  <a:pt x="58559" y="29286"/>
                </a:lnTo>
                <a:lnTo>
                  <a:pt x="56259" y="17895"/>
                </a:lnTo>
                <a:lnTo>
                  <a:pt x="49984" y="8585"/>
                </a:lnTo>
                <a:lnTo>
                  <a:pt x="40675" y="2304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k object 480"/>
          <p:cNvSpPr/>
          <p:nvPr/>
        </p:nvSpPr>
        <p:spPr>
          <a:xfrm>
            <a:off x="1699348" y="96846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554" y="0"/>
                </a:moveTo>
                <a:lnTo>
                  <a:pt x="11331" y="1457"/>
                </a:lnTo>
                <a:lnTo>
                  <a:pt x="5434" y="5432"/>
                </a:lnTo>
                <a:lnTo>
                  <a:pt x="1457" y="11326"/>
                </a:lnTo>
                <a:lnTo>
                  <a:pt x="0" y="18542"/>
                </a:lnTo>
                <a:lnTo>
                  <a:pt x="1457" y="25764"/>
                </a:lnTo>
                <a:lnTo>
                  <a:pt x="5434" y="31662"/>
                </a:lnTo>
                <a:lnTo>
                  <a:pt x="11331" y="35638"/>
                </a:lnTo>
                <a:lnTo>
                  <a:pt x="18554" y="37096"/>
                </a:lnTo>
                <a:lnTo>
                  <a:pt x="25770" y="35638"/>
                </a:lnTo>
                <a:lnTo>
                  <a:pt x="31664" y="31662"/>
                </a:lnTo>
                <a:lnTo>
                  <a:pt x="35638" y="25764"/>
                </a:lnTo>
                <a:lnTo>
                  <a:pt x="37096" y="18542"/>
                </a:lnTo>
                <a:lnTo>
                  <a:pt x="35638" y="11326"/>
                </a:lnTo>
                <a:lnTo>
                  <a:pt x="31664" y="5432"/>
                </a:lnTo>
                <a:lnTo>
                  <a:pt x="25770" y="1457"/>
                </a:lnTo>
                <a:lnTo>
                  <a:pt x="18554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k object 481"/>
          <p:cNvSpPr/>
          <p:nvPr/>
        </p:nvSpPr>
        <p:spPr>
          <a:xfrm>
            <a:off x="1980234" y="915758"/>
            <a:ext cx="142494" cy="142494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k object 482"/>
          <p:cNvSpPr/>
          <p:nvPr/>
        </p:nvSpPr>
        <p:spPr>
          <a:xfrm>
            <a:off x="2369934" y="97189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80">
                <a:moveTo>
                  <a:pt x="23482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82" y="30238"/>
                </a:lnTo>
                <a:lnTo>
                  <a:pt x="30251" y="23469"/>
                </a:lnTo>
                <a:lnTo>
                  <a:pt x="30251" y="6769"/>
                </a:lnTo>
                <a:lnTo>
                  <a:pt x="23482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k object 483"/>
          <p:cNvSpPr/>
          <p:nvPr/>
        </p:nvSpPr>
        <p:spPr>
          <a:xfrm>
            <a:off x="2824924" y="926490"/>
            <a:ext cx="121018" cy="121043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k object 484"/>
          <p:cNvSpPr/>
          <p:nvPr/>
        </p:nvSpPr>
        <p:spPr>
          <a:xfrm>
            <a:off x="3031235" y="9660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20993" y="0"/>
                </a:moveTo>
                <a:lnTo>
                  <a:pt x="12821" y="1647"/>
                </a:lnTo>
                <a:lnTo>
                  <a:pt x="6148" y="6140"/>
                </a:lnTo>
                <a:lnTo>
                  <a:pt x="1649" y="12805"/>
                </a:lnTo>
                <a:lnTo>
                  <a:pt x="0" y="20967"/>
                </a:lnTo>
                <a:lnTo>
                  <a:pt x="1649" y="29139"/>
                </a:lnTo>
                <a:lnTo>
                  <a:pt x="6148" y="35812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2"/>
                </a:lnTo>
                <a:lnTo>
                  <a:pt x="40324" y="29139"/>
                </a:lnTo>
                <a:lnTo>
                  <a:pt x="41973" y="20967"/>
                </a:lnTo>
                <a:lnTo>
                  <a:pt x="40324" y="12805"/>
                </a:lnTo>
                <a:lnTo>
                  <a:pt x="35826" y="6140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k object 485"/>
          <p:cNvSpPr/>
          <p:nvPr/>
        </p:nvSpPr>
        <p:spPr>
          <a:xfrm>
            <a:off x="3858831" y="95968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30" y="0"/>
                </a:moveTo>
                <a:lnTo>
                  <a:pt x="16694" y="2146"/>
                </a:lnTo>
                <a:lnTo>
                  <a:pt x="8007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8"/>
                </a:lnTo>
                <a:lnTo>
                  <a:pt x="8007" y="46645"/>
                </a:lnTo>
                <a:lnTo>
                  <a:pt x="16694" y="52501"/>
                </a:lnTo>
                <a:lnTo>
                  <a:pt x="27330" y="54648"/>
                </a:lnTo>
                <a:lnTo>
                  <a:pt x="37971" y="52501"/>
                </a:lnTo>
                <a:lnTo>
                  <a:pt x="46658" y="46645"/>
                </a:lnTo>
                <a:lnTo>
                  <a:pt x="52513" y="37958"/>
                </a:lnTo>
                <a:lnTo>
                  <a:pt x="54660" y="27317"/>
                </a:lnTo>
                <a:lnTo>
                  <a:pt x="52513" y="16684"/>
                </a:lnTo>
                <a:lnTo>
                  <a:pt x="46658" y="8000"/>
                </a:lnTo>
                <a:lnTo>
                  <a:pt x="37971" y="2146"/>
                </a:lnTo>
                <a:lnTo>
                  <a:pt x="27330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k object 486"/>
          <p:cNvSpPr/>
          <p:nvPr/>
        </p:nvSpPr>
        <p:spPr>
          <a:xfrm>
            <a:off x="3994886" y="928941"/>
            <a:ext cx="116141" cy="116141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k object 487"/>
          <p:cNvSpPr/>
          <p:nvPr/>
        </p:nvSpPr>
        <p:spPr>
          <a:xfrm>
            <a:off x="4488434" y="922108"/>
            <a:ext cx="129806" cy="129806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k object 488"/>
          <p:cNvSpPr/>
          <p:nvPr/>
        </p:nvSpPr>
        <p:spPr>
          <a:xfrm>
            <a:off x="4856162" y="9562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3"/>
                </a:lnTo>
                <a:lnTo>
                  <a:pt x="9005" y="52481"/>
                </a:lnTo>
                <a:lnTo>
                  <a:pt x="18779" y="59075"/>
                </a:lnTo>
                <a:lnTo>
                  <a:pt x="30746" y="61493"/>
                </a:lnTo>
                <a:lnTo>
                  <a:pt x="42714" y="59075"/>
                </a:lnTo>
                <a:lnTo>
                  <a:pt x="52487" y="52481"/>
                </a:lnTo>
                <a:lnTo>
                  <a:pt x="59077" y="42703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k object 489"/>
          <p:cNvSpPr/>
          <p:nvPr/>
        </p:nvSpPr>
        <p:spPr>
          <a:xfrm>
            <a:off x="5315051" y="914780"/>
            <a:ext cx="144449" cy="14444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k object 490"/>
          <p:cNvSpPr/>
          <p:nvPr/>
        </p:nvSpPr>
        <p:spPr>
          <a:xfrm>
            <a:off x="5683770" y="949921"/>
            <a:ext cx="74167" cy="7418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k object 491"/>
          <p:cNvSpPr/>
          <p:nvPr/>
        </p:nvSpPr>
        <p:spPr>
          <a:xfrm>
            <a:off x="6537731" y="9699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45" y="0"/>
                </a:lnTo>
                <a:lnTo>
                  <a:pt x="0" y="7658"/>
                </a:lnTo>
                <a:lnTo>
                  <a:pt x="0" y="26517"/>
                </a:lnTo>
                <a:lnTo>
                  <a:pt x="7645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k object 492"/>
          <p:cNvSpPr/>
          <p:nvPr/>
        </p:nvSpPr>
        <p:spPr>
          <a:xfrm>
            <a:off x="6863968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10" y="1917"/>
                </a:lnTo>
                <a:lnTo>
                  <a:pt x="7151" y="7145"/>
                </a:lnTo>
                <a:lnTo>
                  <a:pt x="1919" y="14900"/>
                </a:lnTo>
                <a:lnTo>
                  <a:pt x="0" y="24396"/>
                </a:lnTo>
                <a:lnTo>
                  <a:pt x="1919" y="33900"/>
                </a:lnTo>
                <a:lnTo>
                  <a:pt x="7151" y="41659"/>
                </a:lnTo>
                <a:lnTo>
                  <a:pt x="14910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8F8F8F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k object 493"/>
          <p:cNvSpPr/>
          <p:nvPr/>
        </p:nvSpPr>
        <p:spPr>
          <a:xfrm>
            <a:off x="7520393" y="951864"/>
            <a:ext cx="70281" cy="70294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k object 494"/>
          <p:cNvSpPr/>
          <p:nvPr/>
        </p:nvSpPr>
        <p:spPr>
          <a:xfrm>
            <a:off x="8173415" y="937717"/>
            <a:ext cx="98577" cy="9859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k object 495"/>
          <p:cNvSpPr/>
          <p:nvPr/>
        </p:nvSpPr>
        <p:spPr>
          <a:xfrm>
            <a:off x="525974" y="11323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05" y="1917"/>
                </a:lnTo>
                <a:lnTo>
                  <a:pt x="7146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6" y="41659"/>
                </a:lnTo>
                <a:lnTo>
                  <a:pt x="14905" y="46888"/>
                </a:lnTo>
                <a:lnTo>
                  <a:pt x="24409" y="48806"/>
                </a:lnTo>
                <a:lnTo>
                  <a:pt x="33900" y="46888"/>
                </a:lnTo>
                <a:lnTo>
                  <a:pt x="41655" y="41659"/>
                </a:lnTo>
                <a:lnTo>
                  <a:pt x="46887" y="33900"/>
                </a:lnTo>
                <a:lnTo>
                  <a:pt x="48806" y="24396"/>
                </a:lnTo>
                <a:lnTo>
                  <a:pt x="46887" y="14900"/>
                </a:lnTo>
                <a:lnTo>
                  <a:pt x="41655" y="7145"/>
                </a:lnTo>
                <a:lnTo>
                  <a:pt x="33900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k object 496"/>
          <p:cNvSpPr/>
          <p:nvPr/>
        </p:nvSpPr>
        <p:spPr>
          <a:xfrm>
            <a:off x="659573" y="1099134"/>
            <a:ext cx="115176" cy="115176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k object 497"/>
          <p:cNvSpPr/>
          <p:nvPr/>
        </p:nvSpPr>
        <p:spPr>
          <a:xfrm>
            <a:off x="1019515" y="112548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6"/>
                </a:lnTo>
                <a:lnTo>
                  <a:pt x="9147" y="9151"/>
                </a:lnTo>
                <a:lnTo>
                  <a:pt x="2454" y="19079"/>
                </a:lnTo>
                <a:lnTo>
                  <a:pt x="0" y="31229"/>
                </a:lnTo>
                <a:lnTo>
                  <a:pt x="2454" y="43386"/>
                </a:lnTo>
                <a:lnTo>
                  <a:pt x="9147" y="53317"/>
                </a:lnTo>
                <a:lnTo>
                  <a:pt x="19073" y="60015"/>
                </a:lnTo>
                <a:lnTo>
                  <a:pt x="31229" y="62471"/>
                </a:lnTo>
                <a:lnTo>
                  <a:pt x="43384" y="60015"/>
                </a:lnTo>
                <a:lnTo>
                  <a:pt x="53311" y="53317"/>
                </a:lnTo>
                <a:lnTo>
                  <a:pt x="60004" y="43386"/>
                </a:lnTo>
                <a:lnTo>
                  <a:pt x="62458" y="31229"/>
                </a:lnTo>
                <a:lnTo>
                  <a:pt x="60004" y="19079"/>
                </a:lnTo>
                <a:lnTo>
                  <a:pt x="53311" y="9151"/>
                </a:lnTo>
                <a:lnTo>
                  <a:pt x="43384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k object 498"/>
          <p:cNvSpPr/>
          <p:nvPr/>
        </p:nvSpPr>
        <p:spPr>
          <a:xfrm>
            <a:off x="1677403" y="1116228"/>
            <a:ext cx="81000" cy="810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k object 499"/>
          <p:cNvSpPr/>
          <p:nvPr/>
        </p:nvSpPr>
        <p:spPr>
          <a:xfrm>
            <a:off x="2029523" y="113475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7"/>
                </a:lnTo>
                <a:lnTo>
                  <a:pt x="6430" y="6435"/>
                </a:lnTo>
                <a:lnTo>
                  <a:pt x="1725" y="13415"/>
                </a:lnTo>
                <a:lnTo>
                  <a:pt x="0" y="21958"/>
                </a:lnTo>
                <a:lnTo>
                  <a:pt x="1725" y="30511"/>
                </a:lnTo>
                <a:lnTo>
                  <a:pt x="6430" y="37490"/>
                </a:lnTo>
                <a:lnTo>
                  <a:pt x="13410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5"/>
                </a:lnTo>
                <a:lnTo>
                  <a:pt x="37485" y="6435"/>
                </a:lnTo>
                <a:lnTo>
                  <a:pt x="30505" y="1727"/>
                </a:lnTo>
                <a:lnTo>
                  <a:pt x="21958" y="0"/>
                </a:lnTo>
                <a:close/>
              </a:path>
            </a:pathLst>
          </a:custGeom>
          <a:solidFill>
            <a:srgbClr val="9E9E9E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k object 500"/>
          <p:cNvSpPr/>
          <p:nvPr/>
        </p:nvSpPr>
        <p:spPr>
          <a:xfrm>
            <a:off x="2333828" y="1105484"/>
            <a:ext cx="102476" cy="102476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k object 501"/>
          <p:cNvSpPr/>
          <p:nvPr/>
        </p:nvSpPr>
        <p:spPr>
          <a:xfrm>
            <a:off x="2865907" y="11372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9" y="0"/>
                </a:moveTo>
                <a:lnTo>
                  <a:pt x="11921" y="1533"/>
                </a:lnTo>
                <a:lnTo>
                  <a:pt x="5716" y="5714"/>
                </a:lnTo>
                <a:lnTo>
                  <a:pt x="1533" y="11915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5"/>
                </a:lnTo>
                <a:lnTo>
                  <a:pt x="33323" y="5714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k object 502"/>
          <p:cNvSpPr/>
          <p:nvPr/>
        </p:nvSpPr>
        <p:spPr>
          <a:xfrm>
            <a:off x="3332111" y="1103033"/>
            <a:ext cx="107365" cy="10737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k object 503"/>
          <p:cNvSpPr/>
          <p:nvPr/>
        </p:nvSpPr>
        <p:spPr>
          <a:xfrm>
            <a:off x="3861282" y="113183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891" y="0"/>
                </a:moveTo>
                <a:lnTo>
                  <a:pt x="15200" y="1955"/>
                </a:lnTo>
                <a:lnTo>
                  <a:pt x="7288" y="7286"/>
                </a:lnTo>
                <a:lnTo>
                  <a:pt x="1955" y="15194"/>
                </a:lnTo>
                <a:lnTo>
                  <a:pt x="0" y="24879"/>
                </a:lnTo>
                <a:lnTo>
                  <a:pt x="1955" y="34571"/>
                </a:lnTo>
                <a:lnTo>
                  <a:pt x="7288" y="42483"/>
                </a:lnTo>
                <a:lnTo>
                  <a:pt x="15200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DD0A14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k object 504"/>
          <p:cNvSpPr/>
          <p:nvPr/>
        </p:nvSpPr>
        <p:spPr>
          <a:xfrm>
            <a:off x="4011472" y="1115237"/>
            <a:ext cx="82969" cy="8296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k object 505"/>
          <p:cNvSpPr/>
          <p:nvPr/>
        </p:nvSpPr>
        <p:spPr>
          <a:xfrm>
            <a:off x="4354804" y="112500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24" y="0"/>
                </a:moveTo>
                <a:lnTo>
                  <a:pt x="19379" y="2492"/>
                </a:lnTo>
                <a:lnTo>
                  <a:pt x="9294" y="9288"/>
                </a:lnTo>
                <a:lnTo>
                  <a:pt x="2494" y="19368"/>
                </a:lnTo>
                <a:lnTo>
                  <a:pt x="0" y="31711"/>
                </a:lnTo>
                <a:lnTo>
                  <a:pt x="2494" y="44062"/>
                </a:lnTo>
                <a:lnTo>
                  <a:pt x="9294" y="54146"/>
                </a:lnTo>
                <a:lnTo>
                  <a:pt x="19379" y="60944"/>
                </a:lnTo>
                <a:lnTo>
                  <a:pt x="31724" y="63436"/>
                </a:lnTo>
                <a:lnTo>
                  <a:pt x="44075" y="60944"/>
                </a:lnTo>
                <a:lnTo>
                  <a:pt x="54159" y="54146"/>
                </a:lnTo>
                <a:lnTo>
                  <a:pt x="60956" y="44062"/>
                </a:lnTo>
                <a:lnTo>
                  <a:pt x="63449" y="31711"/>
                </a:lnTo>
                <a:lnTo>
                  <a:pt x="60956" y="19368"/>
                </a:lnTo>
                <a:lnTo>
                  <a:pt x="54159" y="9288"/>
                </a:lnTo>
                <a:lnTo>
                  <a:pt x="44075" y="2492"/>
                </a:lnTo>
                <a:lnTo>
                  <a:pt x="31724" y="0"/>
                </a:lnTo>
                <a:close/>
              </a:path>
            </a:pathLst>
          </a:custGeom>
          <a:solidFill>
            <a:srgbClr val="8B8B8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k object 506"/>
          <p:cNvSpPr/>
          <p:nvPr/>
        </p:nvSpPr>
        <p:spPr>
          <a:xfrm>
            <a:off x="4647895" y="1084491"/>
            <a:ext cx="144449" cy="14444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k object 507"/>
          <p:cNvSpPr/>
          <p:nvPr/>
        </p:nvSpPr>
        <p:spPr>
          <a:xfrm>
            <a:off x="4870805" y="114061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4993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5006"/>
                </a:lnTo>
                <a:lnTo>
                  <a:pt x="7200" y="32219"/>
                </a:lnTo>
                <a:lnTo>
                  <a:pt x="24993" y="32219"/>
                </a:lnTo>
                <a:lnTo>
                  <a:pt x="32207" y="25006"/>
                </a:lnTo>
                <a:lnTo>
                  <a:pt x="32207" y="7213"/>
                </a:lnTo>
                <a:lnTo>
                  <a:pt x="24993" y="0"/>
                </a:lnTo>
                <a:close/>
              </a:path>
            </a:pathLst>
          </a:custGeom>
          <a:solidFill>
            <a:srgbClr val="FFCF00">
              <a:alpha val="53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k object 508"/>
          <p:cNvSpPr/>
          <p:nvPr/>
        </p:nvSpPr>
        <p:spPr>
          <a:xfrm>
            <a:off x="5204866" y="114110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85" y="0"/>
                </a:lnTo>
                <a:lnTo>
                  <a:pt x="0" y="6985"/>
                </a:lnTo>
                <a:lnTo>
                  <a:pt x="0" y="24244"/>
                </a:lnTo>
                <a:lnTo>
                  <a:pt x="6985" y="31229"/>
                </a:lnTo>
                <a:lnTo>
                  <a:pt x="24231" y="31229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DD0A14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k object 509"/>
          <p:cNvSpPr/>
          <p:nvPr/>
        </p:nvSpPr>
        <p:spPr>
          <a:xfrm>
            <a:off x="5364822" y="113427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22440" y="0"/>
                </a:moveTo>
                <a:lnTo>
                  <a:pt x="13705" y="1763"/>
                </a:lnTo>
                <a:lnTo>
                  <a:pt x="6572" y="6572"/>
                </a:lnTo>
                <a:lnTo>
                  <a:pt x="1763" y="13705"/>
                </a:lnTo>
                <a:lnTo>
                  <a:pt x="0" y="22440"/>
                </a:lnTo>
                <a:lnTo>
                  <a:pt x="1763" y="31185"/>
                </a:lnTo>
                <a:lnTo>
                  <a:pt x="6572" y="38327"/>
                </a:lnTo>
                <a:lnTo>
                  <a:pt x="13705" y="43141"/>
                </a:lnTo>
                <a:lnTo>
                  <a:pt x="22440" y="44907"/>
                </a:lnTo>
                <a:lnTo>
                  <a:pt x="31178" y="43141"/>
                </a:lnTo>
                <a:lnTo>
                  <a:pt x="38315" y="38327"/>
                </a:lnTo>
                <a:lnTo>
                  <a:pt x="43129" y="31185"/>
                </a:lnTo>
                <a:lnTo>
                  <a:pt x="44894" y="22440"/>
                </a:lnTo>
                <a:lnTo>
                  <a:pt x="43129" y="13705"/>
                </a:lnTo>
                <a:lnTo>
                  <a:pt x="38315" y="6572"/>
                </a:lnTo>
                <a:lnTo>
                  <a:pt x="31178" y="1763"/>
                </a:lnTo>
                <a:lnTo>
                  <a:pt x="22440" y="0"/>
                </a:lnTo>
                <a:close/>
              </a:path>
            </a:pathLst>
          </a:custGeom>
          <a:solidFill>
            <a:srgbClr val="8F8F8F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k object 510"/>
          <p:cNvSpPr/>
          <p:nvPr/>
        </p:nvSpPr>
        <p:spPr>
          <a:xfrm>
            <a:off x="5687669" y="1123543"/>
            <a:ext cx="66370" cy="66357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k object 511"/>
          <p:cNvSpPr/>
          <p:nvPr/>
        </p:nvSpPr>
        <p:spPr>
          <a:xfrm>
            <a:off x="6016866" y="1119149"/>
            <a:ext cx="75145" cy="75145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k object 512"/>
          <p:cNvSpPr/>
          <p:nvPr/>
        </p:nvSpPr>
        <p:spPr>
          <a:xfrm>
            <a:off x="6489407" y="1091336"/>
            <a:ext cx="130784" cy="130771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k object 513"/>
          <p:cNvSpPr/>
          <p:nvPr/>
        </p:nvSpPr>
        <p:spPr>
          <a:xfrm>
            <a:off x="6833730" y="1102067"/>
            <a:ext cx="109308" cy="109321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k object 514"/>
          <p:cNvSpPr/>
          <p:nvPr/>
        </p:nvSpPr>
        <p:spPr>
          <a:xfrm>
            <a:off x="7165352" y="1100112"/>
            <a:ext cx="113220" cy="11322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k object 515"/>
          <p:cNvSpPr/>
          <p:nvPr/>
        </p:nvSpPr>
        <p:spPr>
          <a:xfrm>
            <a:off x="7502829" y="1104023"/>
            <a:ext cx="105409" cy="105397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k object 516"/>
          <p:cNvSpPr/>
          <p:nvPr/>
        </p:nvSpPr>
        <p:spPr>
          <a:xfrm>
            <a:off x="8205634" y="113964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45"/>
                </a:lnTo>
                <a:lnTo>
                  <a:pt x="0" y="26504"/>
                </a:lnTo>
                <a:lnTo>
                  <a:pt x="7632" y="34163"/>
                </a:lnTo>
                <a:lnTo>
                  <a:pt x="26492" y="34163"/>
                </a:lnTo>
                <a:lnTo>
                  <a:pt x="34150" y="26504"/>
                </a:lnTo>
                <a:lnTo>
                  <a:pt x="34150" y="7645"/>
                </a:lnTo>
                <a:lnTo>
                  <a:pt x="26492" y="0"/>
                </a:lnTo>
                <a:close/>
              </a:path>
            </a:pathLst>
          </a:custGeom>
          <a:solidFill>
            <a:srgbClr val="9E9E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k object 517"/>
          <p:cNvSpPr/>
          <p:nvPr/>
        </p:nvSpPr>
        <p:spPr>
          <a:xfrm>
            <a:off x="8354152" y="1269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40">
                <a:moveTo>
                  <a:pt x="76858" y="0"/>
                </a:moveTo>
                <a:lnTo>
                  <a:pt x="0" y="0"/>
                </a:lnTo>
                <a:lnTo>
                  <a:pt x="15442" y="10410"/>
                </a:lnTo>
                <a:lnTo>
                  <a:pt x="38426" y="15049"/>
                </a:lnTo>
                <a:lnTo>
                  <a:pt x="61412" y="10410"/>
                </a:lnTo>
                <a:lnTo>
                  <a:pt x="76858" y="0"/>
                </a:lnTo>
                <a:close/>
              </a:path>
            </a:pathLst>
          </a:custGeom>
          <a:solidFill>
            <a:srgbClr val="9E9E9E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k object 518"/>
          <p:cNvSpPr/>
          <p:nvPr/>
        </p:nvSpPr>
        <p:spPr>
          <a:xfrm>
            <a:off x="8698871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597" y="0"/>
                </a:moveTo>
                <a:lnTo>
                  <a:pt x="0" y="0"/>
                </a:lnTo>
                <a:lnTo>
                  <a:pt x="6783" y="4572"/>
                </a:lnTo>
                <a:lnTo>
                  <a:pt x="27299" y="8712"/>
                </a:lnTo>
                <a:lnTo>
                  <a:pt x="47814" y="4572"/>
                </a:lnTo>
                <a:lnTo>
                  <a:pt x="54597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k object 519"/>
          <p:cNvSpPr/>
          <p:nvPr/>
        </p:nvSpPr>
        <p:spPr>
          <a:xfrm>
            <a:off x="9057658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7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k object 520"/>
          <p:cNvSpPr/>
          <p:nvPr/>
        </p:nvSpPr>
        <p:spPr>
          <a:xfrm>
            <a:off x="9538817" y="12699"/>
            <a:ext cx="43180" cy="5715"/>
          </a:xfrm>
          <a:custGeom>
            <a:avLst/>
            <a:gdLst/>
            <a:ahLst/>
            <a:cxnLst/>
            <a:rect l="l" t="t" r="r" b="b"/>
            <a:pathLst>
              <a:path w="43179" h="5714">
                <a:moveTo>
                  <a:pt x="42592" y="0"/>
                </a:moveTo>
                <a:lnTo>
                  <a:pt x="0" y="0"/>
                </a:lnTo>
                <a:lnTo>
                  <a:pt x="2112" y="1423"/>
                </a:lnTo>
                <a:lnTo>
                  <a:pt x="21298" y="5295"/>
                </a:lnTo>
                <a:lnTo>
                  <a:pt x="40480" y="1423"/>
                </a:lnTo>
                <a:lnTo>
                  <a:pt x="42592" y="0"/>
                </a:lnTo>
                <a:close/>
              </a:path>
            </a:pathLst>
          </a:custGeom>
          <a:solidFill>
            <a:srgbClr val="8B8B8B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k object 521"/>
          <p:cNvSpPr/>
          <p:nvPr/>
        </p:nvSpPr>
        <p:spPr>
          <a:xfrm>
            <a:off x="10677579" y="12699"/>
            <a:ext cx="100330" cy="23495"/>
          </a:xfrm>
          <a:custGeom>
            <a:avLst/>
            <a:gdLst/>
            <a:ahLst/>
            <a:cxnLst/>
            <a:rect l="l" t="t" r="r" b="b"/>
            <a:pathLst>
              <a:path w="100329" h="23495">
                <a:moveTo>
                  <a:pt x="100131" y="0"/>
                </a:moveTo>
                <a:lnTo>
                  <a:pt x="0" y="0"/>
                </a:lnTo>
                <a:lnTo>
                  <a:pt x="2447" y="3630"/>
                </a:lnTo>
                <a:lnTo>
                  <a:pt x="23851" y="18063"/>
                </a:lnTo>
                <a:lnTo>
                  <a:pt x="50060" y="23355"/>
                </a:lnTo>
                <a:lnTo>
                  <a:pt x="76276" y="18063"/>
                </a:lnTo>
                <a:lnTo>
                  <a:pt x="97683" y="3630"/>
                </a:lnTo>
                <a:lnTo>
                  <a:pt x="100131" y="0"/>
                </a:lnTo>
                <a:close/>
              </a:path>
            </a:pathLst>
          </a:custGeom>
          <a:solidFill>
            <a:srgbClr val="FFCF0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k object 522"/>
          <p:cNvSpPr/>
          <p:nvPr/>
        </p:nvSpPr>
        <p:spPr>
          <a:xfrm>
            <a:off x="11009996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70" h="24765">
                <a:moveTo>
                  <a:pt x="102453" y="0"/>
                </a:moveTo>
                <a:lnTo>
                  <a:pt x="0" y="0"/>
                </a:lnTo>
                <a:lnTo>
                  <a:pt x="2915" y="4324"/>
                </a:lnTo>
                <a:lnTo>
                  <a:pt x="24629" y="18965"/>
                </a:lnTo>
                <a:lnTo>
                  <a:pt x="51221" y="24333"/>
                </a:lnTo>
                <a:lnTo>
                  <a:pt x="77820" y="18965"/>
                </a:lnTo>
                <a:lnTo>
                  <a:pt x="99538" y="4324"/>
                </a:lnTo>
                <a:lnTo>
                  <a:pt x="102453" y="0"/>
                </a:lnTo>
                <a:close/>
              </a:path>
            </a:pathLst>
          </a:custGeom>
          <a:solidFill>
            <a:srgbClr val="FFCF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k object 523"/>
          <p:cNvSpPr/>
          <p:nvPr/>
        </p:nvSpPr>
        <p:spPr>
          <a:xfrm>
            <a:off x="11534295" y="1269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09" h="8890">
                <a:moveTo>
                  <a:pt x="54601" y="0"/>
                </a:moveTo>
                <a:lnTo>
                  <a:pt x="0" y="0"/>
                </a:lnTo>
                <a:lnTo>
                  <a:pt x="6785" y="4572"/>
                </a:lnTo>
                <a:lnTo>
                  <a:pt x="27303" y="8712"/>
                </a:lnTo>
                <a:lnTo>
                  <a:pt x="47817" y="4572"/>
                </a:lnTo>
                <a:lnTo>
                  <a:pt x="54601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k object 524"/>
          <p:cNvSpPr/>
          <p:nvPr/>
        </p:nvSpPr>
        <p:spPr>
          <a:xfrm>
            <a:off x="12059887" y="12699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154" y="0"/>
                </a:moveTo>
                <a:lnTo>
                  <a:pt x="0" y="0"/>
                </a:lnTo>
                <a:lnTo>
                  <a:pt x="2078" y="419"/>
                </a:lnTo>
                <a:lnTo>
                  <a:pt x="4154" y="0"/>
                </a:lnTo>
                <a:close/>
              </a:path>
            </a:pathLst>
          </a:custGeom>
          <a:solidFill>
            <a:srgbClr val="FFCF00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k object 525"/>
          <p:cNvSpPr/>
          <p:nvPr/>
        </p:nvSpPr>
        <p:spPr>
          <a:xfrm>
            <a:off x="12181571" y="12699"/>
            <a:ext cx="94615" cy="20955"/>
          </a:xfrm>
          <a:custGeom>
            <a:avLst/>
            <a:gdLst/>
            <a:ahLst/>
            <a:cxnLst/>
            <a:rect l="l" t="t" r="r" b="b"/>
            <a:pathLst>
              <a:path w="94615" h="20955">
                <a:moveTo>
                  <a:pt x="94358" y="0"/>
                </a:moveTo>
                <a:lnTo>
                  <a:pt x="0" y="0"/>
                </a:lnTo>
                <a:lnTo>
                  <a:pt x="1282" y="1901"/>
                </a:lnTo>
                <a:lnTo>
                  <a:pt x="21914" y="15814"/>
                </a:lnTo>
                <a:lnTo>
                  <a:pt x="47182" y="20916"/>
                </a:lnTo>
                <a:lnTo>
                  <a:pt x="72443" y="15814"/>
                </a:lnTo>
                <a:lnTo>
                  <a:pt x="93076" y="1901"/>
                </a:lnTo>
                <a:lnTo>
                  <a:pt x="94358" y="0"/>
                </a:lnTo>
                <a:close/>
              </a:path>
            </a:pathLst>
          </a:custGeom>
          <a:solidFill>
            <a:srgbClr val="DD0A14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k object 526"/>
          <p:cNvSpPr/>
          <p:nvPr/>
        </p:nvSpPr>
        <p:spPr>
          <a:xfrm>
            <a:off x="12365663" y="12699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59752" y="0"/>
                </a:moveTo>
                <a:lnTo>
                  <a:pt x="0" y="0"/>
                </a:lnTo>
                <a:lnTo>
                  <a:pt x="8787" y="5927"/>
                </a:lnTo>
                <a:lnTo>
                  <a:pt x="29867" y="10185"/>
                </a:lnTo>
                <a:lnTo>
                  <a:pt x="50960" y="5927"/>
                </a:lnTo>
                <a:lnTo>
                  <a:pt x="59752" y="0"/>
                </a:lnTo>
                <a:close/>
              </a:path>
            </a:pathLst>
          </a:custGeom>
          <a:solidFill>
            <a:srgbClr val="9E9E9E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k object 527"/>
          <p:cNvSpPr/>
          <p:nvPr/>
        </p:nvSpPr>
        <p:spPr>
          <a:xfrm>
            <a:off x="12509945" y="12699"/>
            <a:ext cx="104775" cy="25400"/>
          </a:xfrm>
          <a:custGeom>
            <a:avLst/>
            <a:gdLst/>
            <a:ahLst/>
            <a:cxnLst/>
            <a:rect l="l" t="t" r="r" b="b"/>
            <a:pathLst>
              <a:path w="104775" h="25400">
                <a:moveTo>
                  <a:pt x="104760" y="0"/>
                </a:moveTo>
                <a:lnTo>
                  <a:pt x="0" y="0"/>
                </a:lnTo>
                <a:lnTo>
                  <a:pt x="3380" y="5013"/>
                </a:lnTo>
                <a:lnTo>
                  <a:pt x="25409" y="19865"/>
                </a:lnTo>
                <a:lnTo>
                  <a:pt x="52386" y="25311"/>
                </a:lnTo>
                <a:lnTo>
                  <a:pt x="79356" y="19865"/>
                </a:lnTo>
                <a:lnTo>
                  <a:pt x="101381" y="5013"/>
                </a:lnTo>
                <a:lnTo>
                  <a:pt x="104760" y="0"/>
                </a:lnTo>
                <a:close/>
              </a:path>
            </a:pathLst>
          </a:custGeom>
          <a:solidFill>
            <a:srgbClr val="8F8F8F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k object 528"/>
          <p:cNvSpPr/>
          <p:nvPr/>
        </p:nvSpPr>
        <p:spPr>
          <a:xfrm>
            <a:off x="13029424" y="12699"/>
            <a:ext cx="66675" cy="12700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583" y="0"/>
                </a:moveTo>
                <a:lnTo>
                  <a:pt x="0" y="0"/>
                </a:lnTo>
                <a:lnTo>
                  <a:pt x="11445" y="7717"/>
                </a:lnTo>
                <a:lnTo>
                  <a:pt x="33287" y="12128"/>
                </a:lnTo>
                <a:lnTo>
                  <a:pt x="55136" y="7717"/>
                </a:lnTo>
                <a:lnTo>
                  <a:pt x="66583" y="0"/>
                </a:lnTo>
                <a:close/>
              </a:path>
            </a:pathLst>
          </a:custGeom>
          <a:solidFill>
            <a:srgbClr val="FFCF0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k object 529"/>
          <p:cNvSpPr/>
          <p:nvPr/>
        </p:nvSpPr>
        <p:spPr>
          <a:xfrm>
            <a:off x="13519511" y="12699"/>
            <a:ext cx="87630" cy="18415"/>
          </a:xfrm>
          <a:custGeom>
            <a:avLst/>
            <a:gdLst/>
            <a:ahLst/>
            <a:cxnLst/>
            <a:rect l="l" t="t" r="r" b="b"/>
            <a:pathLst>
              <a:path w="87630" h="18415">
                <a:moveTo>
                  <a:pt x="87161" y="0"/>
                </a:moveTo>
                <a:lnTo>
                  <a:pt x="0" y="0"/>
                </a:lnTo>
                <a:lnTo>
                  <a:pt x="19457" y="13123"/>
                </a:lnTo>
                <a:lnTo>
                  <a:pt x="43581" y="17995"/>
                </a:lnTo>
                <a:lnTo>
                  <a:pt x="67703" y="13123"/>
                </a:lnTo>
                <a:lnTo>
                  <a:pt x="87161" y="0"/>
                </a:lnTo>
                <a:close/>
              </a:path>
            </a:pathLst>
          </a:custGeom>
          <a:solidFill>
            <a:srgbClr val="9E9E9E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k object 530"/>
          <p:cNvSpPr/>
          <p:nvPr/>
        </p:nvSpPr>
        <p:spPr>
          <a:xfrm>
            <a:off x="14184845" y="12699"/>
            <a:ext cx="91440" cy="19685"/>
          </a:xfrm>
          <a:custGeom>
            <a:avLst/>
            <a:gdLst/>
            <a:ahLst/>
            <a:cxnLst/>
            <a:rect l="l" t="t" r="r" b="b"/>
            <a:pathLst>
              <a:path w="91440" h="19684">
                <a:moveTo>
                  <a:pt x="90882" y="0"/>
                </a:moveTo>
                <a:lnTo>
                  <a:pt x="0" y="0"/>
                </a:lnTo>
                <a:lnTo>
                  <a:pt x="583" y="865"/>
                </a:lnTo>
                <a:lnTo>
                  <a:pt x="20747" y="14459"/>
                </a:lnTo>
                <a:lnTo>
                  <a:pt x="45441" y="19443"/>
                </a:lnTo>
                <a:lnTo>
                  <a:pt x="70135" y="14459"/>
                </a:lnTo>
                <a:lnTo>
                  <a:pt x="90299" y="865"/>
                </a:lnTo>
                <a:lnTo>
                  <a:pt x="90882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k object 531"/>
          <p:cNvSpPr/>
          <p:nvPr/>
        </p:nvSpPr>
        <p:spPr>
          <a:xfrm>
            <a:off x="14376620" y="12699"/>
            <a:ext cx="41275" cy="5080"/>
          </a:xfrm>
          <a:custGeom>
            <a:avLst/>
            <a:gdLst/>
            <a:ahLst/>
            <a:cxnLst/>
            <a:rect l="l" t="t" r="r" b="b"/>
            <a:pathLst>
              <a:path w="41275" h="5079">
                <a:moveTo>
                  <a:pt x="40886" y="0"/>
                </a:moveTo>
                <a:lnTo>
                  <a:pt x="0" y="0"/>
                </a:lnTo>
                <a:lnTo>
                  <a:pt x="1448" y="977"/>
                </a:lnTo>
                <a:lnTo>
                  <a:pt x="20442" y="4813"/>
                </a:lnTo>
                <a:lnTo>
                  <a:pt x="39437" y="977"/>
                </a:lnTo>
                <a:lnTo>
                  <a:pt x="40886" y="0"/>
                </a:lnTo>
                <a:close/>
              </a:path>
            </a:pathLst>
          </a:custGeom>
          <a:solidFill>
            <a:srgbClr val="8F8F8F">
              <a:alpha val="8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k object 532"/>
          <p:cNvSpPr/>
          <p:nvPr/>
        </p:nvSpPr>
        <p:spPr>
          <a:xfrm>
            <a:off x="14523620" y="12699"/>
            <a:ext cx="80645" cy="16510"/>
          </a:xfrm>
          <a:custGeom>
            <a:avLst/>
            <a:gdLst/>
            <a:ahLst/>
            <a:cxnLst/>
            <a:rect l="l" t="t" r="r" b="b"/>
            <a:pathLst>
              <a:path w="80644" h="16509">
                <a:moveTo>
                  <a:pt x="80300" y="0"/>
                </a:moveTo>
                <a:lnTo>
                  <a:pt x="0" y="0"/>
                </a:lnTo>
                <a:lnTo>
                  <a:pt x="16782" y="11321"/>
                </a:lnTo>
                <a:lnTo>
                  <a:pt x="40142" y="16040"/>
                </a:lnTo>
                <a:lnTo>
                  <a:pt x="63511" y="11321"/>
                </a:lnTo>
                <a:lnTo>
                  <a:pt x="80300" y="0"/>
                </a:lnTo>
                <a:close/>
              </a:path>
            </a:pathLst>
          </a:custGeom>
          <a:solidFill>
            <a:srgbClr val="FFCF00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k object 533"/>
          <p:cNvSpPr/>
          <p:nvPr/>
        </p:nvSpPr>
        <p:spPr>
          <a:xfrm>
            <a:off x="14681736" y="12699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59">
                <a:moveTo>
                  <a:pt x="97834" y="0"/>
                </a:moveTo>
                <a:lnTo>
                  <a:pt x="0" y="0"/>
                </a:lnTo>
                <a:lnTo>
                  <a:pt x="1987" y="2948"/>
                </a:lnTo>
                <a:lnTo>
                  <a:pt x="23084" y="17173"/>
                </a:lnTo>
                <a:lnTo>
                  <a:pt x="48853" y="22377"/>
                </a:lnTo>
                <a:lnTo>
                  <a:pt x="48980" y="22377"/>
                </a:lnTo>
                <a:lnTo>
                  <a:pt x="74750" y="17173"/>
                </a:lnTo>
                <a:lnTo>
                  <a:pt x="95846" y="2948"/>
                </a:lnTo>
                <a:lnTo>
                  <a:pt x="97834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k object 534"/>
          <p:cNvSpPr/>
          <p:nvPr/>
        </p:nvSpPr>
        <p:spPr>
          <a:xfrm>
            <a:off x="14854598" y="12699"/>
            <a:ext cx="85725" cy="17780"/>
          </a:xfrm>
          <a:custGeom>
            <a:avLst/>
            <a:gdLst/>
            <a:ahLst/>
            <a:cxnLst/>
            <a:rect l="l" t="t" r="r" b="b"/>
            <a:pathLst>
              <a:path w="85725" h="17780">
                <a:moveTo>
                  <a:pt x="85461" y="0"/>
                </a:moveTo>
                <a:lnTo>
                  <a:pt x="0" y="0"/>
                </a:lnTo>
                <a:lnTo>
                  <a:pt x="18795" y="12669"/>
                </a:lnTo>
                <a:lnTo>
                  <a:pt x="42731" y="17500"/>
                </a:lnTo>
                <a:lnTo>
                  <a:pt x="66665" y="12669"/>
                </a:lnTo>
                <a:lnTo>
                  <a:pt x="85461" y="0"/>
                </a:lnTo>
                <a:close/>
              </a:path>
            </a:pathLst>
          </a:custGeom>
          <a:solidFill>
            <a:srgbClr val="8B8B8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k object 535"/>
          <p:cNvSpPr/>
          <p:nvPr/>
        </p:nvSpPr>
        <p:spPr>
          <a:xfrm>
            <a:off x="15013003" y="12699"/>
            <a:ext cx="102870" cy="24765"/>
          </a:xfrm>
          <a:custGeom>
            <a:avLst/>
            <a:gdLst/>
            <a:ahLst/>
            <a:cxnLst/>
            <a:rect l="l" t="t" r="r" b="b"/>
            <a:pathLst>
              <a:path w="102869" h="24765">
                <a:moveTo>
                  <a:pt x="102456" y="0"/>
                </a:moveTo>
                <a:lnTo>
                  <a:pt x="0" y="0"/>
                </a:lnTo>
                <a:lnTo>
                  <a:pt x="2915" y="4324"/>
                </a:lnTo>
                <a:lnTo>
                  <a:pt x="24634" y="18965"/>
                </a:lnTo>
                <a:lnTo>
                  <a:pt x="51228" y="24333"/>
                </a:lnTo>
                <a:lnTo>
                  <a:pt x="77822" y="18965"/>
                </a:lnTo>
                <a:lnTo>
                  <a:pt x="99540" y="4324"/>
                </a:lnTo>
                <a:lnTo>
                  <a:pt x="102456" y="0"/>
                </a:lnTo>
                <a:close/>
              </a:path>
            </a:pathLst>
          </a:custGeom>
          <a:solidFill>
            <a:srgbClr val="8B8B8B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k object 536"/>
          <p:cNvSpPr/>
          <p:nvPr/>
        </p:nvSpPr>
        <p:spPr>
          <a:xfrm>
            <a:off x="15206188" y="12699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30" h="7620">
                <a:moveTo>
                  <a:pt x="49460" y="0"/>
                </a:moveTo>
                <a:lnTo>
                  <a:pt x="0" y="0"/>
                </a:lnTo>
                <a:lnTo>
                  <a:pt x="4783" y="3225"/>
                </a:lnTo>
                <a:lnTo>
                  <a:pt x="24731" y="7251"/>
                </a:lnTo>
                <a:lnTo>
                  <a:pt x="44675" y="3225"/>
                </a:lnTo>
                <a:lnTo>
                  <a:pt x="49460" y="0"/>
                </a:lnTo>
                <a:close/>
              </a:path>
            </a:pathLst>
          </a:custGeom>
          <a:solidFill>
            <a:srgbClr val="FFCF00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k object 537"/>
          <p:cNvSpPr/>
          <p:nvPr/>
        </p:nvSpPr>
        <p:spPr>
          <a:xfrm>
            <a:off x="15856204" y="12699"/>
            <a:ext cx="83820" cy="17145"/>
          </a:xfrm>
          <a:custGeom>
            <a:avLst/>
            <a:gdLst/>
            <a:ahLst/>
            <a:cxnLst/>
            <a:rect l="l" t="t" r="r" b="b"/>
            <a:pathLst>
              <a:path w="83819" h="17145">
                <a:moveTo>
                  <a:pt x="83740" y="0"/>
                </a:moveTo>
                <a:lnTo>
                  <a:pt x="0" y="0"/>
                </a:lnTo>
                <a:lnTo>
                  <a:pt x="18121" y="12223"/>
                </a:lnTo>
                <a:lnTo>
                  <a:pt x="41859" y="17018"/>
                </a:lnTo>
                <a:lnTo>
                  <a:pt x="65611" y="12223"/>
                </a:lnTo>
                <a:lnTo>
                  <a:pt x="83740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k object 538"/>
          <p:cNvSpPr/>
          <p:nvPr/>
        </p:nvSpPr>
        <p:spPr>
          <a:xfrm>
            <a:off x="8208721" y="12134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504" y="0"/>
                </a:moveTo>
                <a:lnTo>
                  <a:pt x="7645" y="0"/>
                </a:lnTo>
                <a:lnTo>
                  <a:pt x="0" y="7645"/>
                </a:lnTo>
                <a:lnTo>
                  <a:pt x="0" y="26504"/>
                </a:lnTo>
                <a:lnTo>
                  <a:pt x="7645" y="34163"/>
                </a:lnTo>
                <a:lnTo>
                  <a:pt x="26504" y="34163"/>
                </a:lnTo>
                <a:lnTo>
                  <a:pt x="34150" y="26504"/>
                </a:lnTo>
                <a:lnTo>
                  <a:pt x="34150" y="7645"/>
                </a:lnTo>
                <a:lnTo>
                  <a:pt x="26504" y="0"/>
                </a:lnTo>
                <a:close/>
              </a:path>
            </a:pathLst>
          </a:custGeom>
          <a:solidFill>
            <a:srgbClr val="8F8F8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k object 539"/>
          <p:cNvSpPr/>
          <p:nvPr/>
        </p:nvSpPr>
        <p:spPr>
          <a:xfrm>
            <a:off x="8373554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3" y="32486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6" y="5573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9E9E9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k object 540"/>
          <p:cNvSpPr/>
          <p:nvPr/>
        </p:nvSpPr>
        <p:spPr>
          <a:xfrm>
            <a:off x="8524722" y="103771"/>
            <a:ext cx="69291" cy="6930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k object 541"/>
          <p:cNvSpPr/>
          <p:nvPr/>
        </p:nvSpPr>
        <p:spPr>
          <a:xfrm>
            <a:off x="8669566" y="81813"/>
            <a:ext cx="113220" cy="11322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k object 542"/>
          <p:cNvSpPr/>
          <p:nvPr/>
        </p:nvSpPr>
        <p:spPr>
          <a:xfrm>
            <a:off x="9017279" y="95961"/>
            <a:ext cx="84924" cy="8492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k object 543"/>
          <p:cNvSpPr/>
          <p:nvPr/>
        </p:nvSpPr>
        <p:spPr>
          <a:xfrm>
            <a:off x="9330372" y="75476"/>
            <a:ext cx="125907" cy="12589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k object 544"/>
          <p:cNvSpPr/>
          <p:nvPr/>
        </p:nvSpPr>
        <p:spPr>
          <a:xfrm>
            <a:off x="9492271" y="70586"/>
            <a:ext cx="135674" cy="13567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k object 545"/>
          <p:cNvSpPr/>
          <p:nvPr/>
        </p:nvSpPr>
        <p:spPr>
          <a:xfrm>
            <a:off x="9866833" y="11158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60" y="0"/>
                </a:moveTo>
                <a:lnTo>
                  <a:pt x="16405" y="2110"/>
                </a:lnTo>
                <a:lnTo>
                  <a:pt x="7867" y="7864"/>
                </a:lnTo>
                <a:lnTo>
                  <a:pt x="2110" y="16394"/>
                </a:lnTo>
                <a:lnTo>
                  <a:pt x="0" y="26835"/>
                </a:lnTo>
                <a:lnTo>
                  <a:pt x="2110" y="37287"/>
                </a:lnTo>
                <a:lnTo>
                  <a:pt x="7867" y="45821"/>
                </a:lnTo>
                <a:lnTo>
                  <a:pt x="16405" y="51573"/>
                </a:lnTo>
                <a:lnTo>
                  <a:pt x="26860" y="53682"/>
                </a:lnTo>
                <a:lnTo>
                  <a:pt x="37306" y="51573"/>
                </a:lnTo>
                <a:lnTo>
                  <a:pt x="45835" y="45821"/>
                </a:lnTo>
                <a:lnTo>
                  <a:pt x="51586" y="37287"/>
                </a:lnTo>
                <a:lnTo>
                  <a:pt x="53695" y="26835"/>
                </a:lnTo>
                <a:lnTo>
                  <a:pt x="51586" y="16394"/>
                </a:lnTo>
                <a:lnTo>
                  <a:pt x="45835" y="7864"/>
                </a:lnTo>
                <a:lnTo>
                  <a:pt x="37306" y="2110"/>
                </a:lnTo>
                <a:lnTo>
                  <a:pt x="26860" y="0"/>
                </a:lnTo>
                <a:close/>
              </a:path>
            </a:pathLst>
          </a:custGeom>
          <a:solidFill>
            <a:srgbClr val="FFCF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k object 546"/>
          <p:cNvSpPr/>
          <p:nvPr/>
        </p:nvSpPr>
        <p:spPr>
          <a:xfrm>
            <a:off x="10037064" y="11499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18" y="0"/>
                </a:moveTo>
                <a:lnTo>
                  <a:pt x="14305" y="1839"/>
                </a:lnTo>
                <a:lnTo>
                  <a:pt x="6861" y="6856"/>
                </a:lnTo>
                <a:lnTo>
                  <a:pt x="1841" y="14300"/>
                </a:lnTo>
                <a:lnTo>
                  <a:pt x="0" y="23418"/>
                </a:lnTo>
                <a:lnTo>
                  <a:pt x="1841" y="32544"/>
                </a:lnTo>
                <a:lnTo>
                  <a:pt x="6861" y="39992"/>
                </a:lnTo>
                <a:lnTo>
                  <a:pt x="14305" y="45010"/>
                </a:lnTo>
                <a:lnTo>
                  <a:pt x="23418" y="46850"/>
                </a:lnTo>
                <a:lnTo>
                  <a:pt x="32539" y="45010"/>
                </a:lnTo>
                <a:lnTo>
                  <a:pt x="39987" y="39992"/>
                </a:lnTo>
                <a:lnTo>
                  <a:pt x="45008" y="32544"/>
                </a:lnTo>
                <a:lnTo>
                  <a:pt x="46850" y="23418"/>
                </a:lnTo>
                <a:lnTo>
                  <a:pt x="45008" y="14300"/>
                </a:lnTo>
                <a:lnTo>
                  <a:pt x="39987" y="6856"/>
                </a:lnTo>
                <a:lnTo>
                  <a:pt x="32539" y="1839"/>
                </a:lnTo>
                <a:lnTo>
                  <a:pt x="23418" y="0"/>
                </a:lnTo>
                <a:close/>
              </a:path>
            </a:pathLst>
          </a:custGeom>
          <a:solidFill>
            <a:srgbClr val="DD0A14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k object 547"/>
          <p:cNvSpPr/>
          <p:nvPr/>
        </p:nvSpPr>
        <p:spPr>
          <a:xfrm>
            <a:off x="10182377" y="93535"/>
            <a:ext cx="89789" cy="89776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k object 548"/>
          <p:cNvSpPr/>
          <p:nvPr/>
        </p:nvSpPr>
        <p:spPr>
          <a:xfrm>
            <a:off x="10321835" y="66192"/>
            <a:ext cx="144449" cy="144449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k object 549"/>
          <p:cNvSpPr/>
          <p:nvPr/>
        </p:nvSpPr>
        <p:spPr>
          <a:xfrm>
            <a:off x="10702747" y="11353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8" y="47816"/>
                </a:lnTo>
                <a:lnTo>
                  <a:pt x="42491" y="42483"/>
                </a:lnTo>
                <a:lnTo>
                  <a:pt x="47827" y="34571"/>
                </a:lnTo>
                <a:lnTo>
                  <a:pt x="49783" y="24879"/>
                </a:lnTo>
                <a:lnTo>
                  <a:pt x="47827" y="15194"/>
                </a:lnTo>
                <a:lnTo>
                  <a:pt x="42491" y="7286"/>
                </a:lnTo>
                <a:lnTo>
                  <a:pt x="34578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8F8F8F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k object 550"/>
          <p:cNvSpPr/>
          <p:nvPr/>
        </p:nvSpPr>
        <p:spPr>
          <a:xfrm>
            <a:off x="10834903" y="78892"/>
            <a:ext cx="119075" cy="119062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k object 551"/>
          <p:cNvSpPr/>
          <p:nvPr/>
        </p:nvSpPr>
        <p:spPr>
          <a:xfrm>
            <a:off x="11005591" y="82791"/>
            <a:ext cx="111264" cy="111264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k object 552"/>
          <p:cNvSpPr/>
          <p:nvPr/>
        </p:nvSpPr>
        <p:spPr>
          <a:xfrm>
            <a:off x="11208981" y="11939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8" y="5573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FFCF0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k object 553"/>
          <p:cNvSpPr/>
          <p:nvPr/>
        </p:nvSpPr>
        <p:spPr>
          <a:xfrm>
            <a:off x="11706428" y="11645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05" y="1725"/>
                </a:lnTo>
                <a:lnTo>
                  <a:pt x="6426" y="6430"/>
                </a:lnTo>
                <a:lnTo>
                  <a:pt x="1723" y="13410"/>
                </a:lnTo>
                <a:lnTo>
                  <a:pt x="0" y="21958"/>
                </a:lnTo>
                <a:lnTo>
                  <a:pt x="1723" y="30511"/>
                </a:lnTo>
                <a:lnTo>
                  <a:pt x="6426" y="37490"/>
                </a:lnTo>
                <a:lnTo>
                  <a:pt x="13405" y="42192"/>
                </a:lnTo>
                <a:lnTo>
                  <a:pt x="21958" y="43916"/>
                </a:lnTo>
                <a:lnTo>
                  <a:pt x="30505" y="42192"/>
                </a:lnTo>
                <a:lnTo>
                  <a:pt x="37485" y="37490"/>
                </a:lnTo>
                <a:lnTo>
                  <a:pt x="42191" y="30511"/>
                </a:lnTo>
                <a:lnTo>
                  <a:pt x="43916" y="21958"/>
                </a:lnTo>
                <a:lnTo>
                  <a:pt x="42191" y="13410"/>
                </a:lnTo>
                <a:lnTo>
                  <a:pt x="37485" y="6430"/>
                </a:lnTo>
                <a:lnTo>
                  <a:pt x="30505" y="1725"/>
                </a:lnTo>
                <a:lnTo>
                  <a:pt x="21958" y="0"/>
                </a:lnTo>
                <a:close/>
              </a:path>
            </a:pathLst>
          </a:custGeom>
          <a:solidFill>
            <a:srgbClr val="8F8F8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k object 554"/>
          <p:cNvSpPr/>
          <p:nvPr/>
        </p:nvSpPr>
        <p:spPr>
          <a:xfrm>
            <a:off x="11833199" y="76441"/>
            <a:ext cx="123951" cy="123964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k object 555"/>
          <p:cNvSpPr/>
          <p:nvPr/>
        </p:nvSpPr>
        <p:spPr>
          <a:xfrm>
            <a:off x="12031700" y="1081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0264" y="0"/>
                </a:moveTo>
                <a:lnTo>
                  <a:pt x="18484" y="2378"/>
                </a:lnTo>
                <a:lnTo>
                  <a:pt x="8864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31"/>
                </a:lnTo>
                <a:lnTo>
                  <a:pt x="8864" y="51650"/>
                </a:lnTo>
                <a:lnTo>
                  <a:pt x="18484" y="58137"/>
                </a:lnTo>
                <a:lnTo>
                  <a:pt x="30264" y="60515"/>
                </a:lnTo>
                <a:lnTo>
                  <a:pt x="42043" y="58137"/>
                </a:lnTo>
                <a:lnTo>
                  <a:pt x="51663" y="51650"/>
                </a:lnTo>
                <a:lnTo>
                  <a:pt x="58149" y="42031"/>
                </a:lnTo>
                <a:lnTo>
                  <a:pt x="60528" y="30251"/>
                </a:lnTo>
                <a:lnTo>
                  <a:pt x="58149" y="18479"/>
                </a:lnTo>
                <a:lnTo>
                  <a:pt x="51663" y="8863"/>
                </a:lnTo>
                <a:lnTo>
                  <a:pt x="42043" y="2378"/>
                </a:lnTo>
                <a:lnTo>
                  <a:pt x="30264" y="0"/>
                </a:lnTo>
                <a:close/>
              </a:path>
            </a:pathLst>
          </a:custGeom>
          <a:solidFill>
            <a:srgbClr val="8F8F8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k object 556"/>
          <p:cNvSpPr/>
          <p:nvPr/>
        </p:nvSpPr>
        <p:spPr>
          <a:xfrm>
            <a:off x="12165317" y="74980"/>
            <a:ext cx="126873" cy="126885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k object 557"/>
          <p:cNvSpPr/>
          <p:nvPr/>
        </p:nvSpPr>
        <p:spPr>
          <a:xfrm>
            <a:off x="12338925" y="81813"/>
            <a:ext cx="113220" cy="11322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k object 558"/>
          <p:cNvSpPr/>
          <p:nvPr/>
        </p:nvSpPr>
        <p:spPr>
          <a:xfrm>
            <a:off x="12502794" y="78892"/>
            <a:ext cx="119075" cy="11906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k object 559"/>
          <p:cNvSpPr/>
          <p:nvPr/>
        </p:nvSpPr>
        <p:spPr>
          <a:xfrm>
            <a:off x="12678841" y="88163"/>
            <a:ext cx="100533" cy="10053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k object 560"/>
          <p:cNvSpPr/>
          <p:nvPr/>
        </p:nvSpPr>
        <p:spPr>
          <a:xfrm>
            <a:off x="12852527" y="94996"/>
            <a:ext cx="86868" cy="8685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k object 561"/>
          <p:cNvSpPr/>
          <p:nvPr/>
        </p:nvSpPr>
        <p:spPr>
          <a:xfrm>
            <a:off x="13046163" y="12183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25755" y="0"/>
                </a:moveTo>
                <a:lnTo>
                  <a:pt x="7429" y="0"/>
                </a:lnTo>
                <a:lnTo>
                  <a:pt x="0" y="7429"/>
                </a:lnTo>
                <a:lnTo>
                  <a:pt x="0" y="25755"/>
                </a:lnTo>
                <a:lnTo>
                  <a:pt x="7429" y="33197"/>
                </a:lnTo>
                <a:lnTo>
                  <a:pt x="25755" y="33197"/>
                </a:lnTo>
                <a:lnTo>
                  <a:pt x="33185" y="25755"/>
                </a:lnTo>
                <a:lnTo>
                  <a:pt x="33185" y="7429"/>
                </a:lnTo>
                <a:lnTo>
                  <a:pt x="25755" y="0"/>
                </a:lnTo>
                <a:close/>
              </a:path>
            </a:pathLst>
          </a:custGeom>
          <a:solidFill>
            <a:srgbClr val="FFCF00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k object 562"/>
          <p:cNvSpPr/>
          <p:nvPr/>
        </p:nvSpPr>
        <p:spPr>
          <a:xfrm>
            <a:off x="13211390" y="1203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59" y="0"/>
                </a:moveTo>
                <a:lnTo>
                  <a:pt x="11026" y="1419"/>
                </a:lnTo>
                <a:lnTo>
                  <a:pt x="5286" y="5289"/>
                </a:lnTo>
                <a:lnTo>
                  <a:pt x="1418" y="11026"/>
                </a:lnTo>
                <a:lnTo>
                  <a:pt x="0" y="18046"/>
                </a:lnTo>
                <a:lnTo>
                  <a:pt x="1418" y="25074"/>
                </a:lnTo>
                <a:lnTo>
                  <a:pt x="5286" y="30814"/>
                </a:lnTo>
                <a:lnTo>
                  <a:pt x="11026" y="34686"/>
                </a:lnTo>
                <a:lnTo>
                  <a:pt x="18059" y="36106"/>
                </a:lnTo>
                <a:lnTo>
                  <a:pt x="25085" y="34686"/>
                </a:lnTo>
                <a:lnTo>
                  <a:pt x="30821" y="30814"/>
                </a:lnTo>
                <a:lnTo>
                  <a:pt x="34688" y="25074"/>
                </a:lnTo>
                <a:lnTo>
                  <a:pt x="36106" y="18046"/>
                </a:lnTo>
                <a:lnTo>
                  <a:pt x="34688" y="11026"/>
                </a:lnTo>
                <a:lnTo>
                  <a:pt x="30821" y="5289"/>
                </a:lnTo>
                <a:lnTo>
                  <a:pt x="25085" y="1419"/>
                </a:lnTo>
                <a:lnTo>
                  <a:pt x="18059" y="0"/>
                </a:lnTo>
                <a:close/>
              </a:path>
            </a:pathLst>
          </a:custGeom>
          <a:solidFill>
            <a:srgbClr val="DD0A1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k object 563"/>
          <p:cNvSpPr/>
          <p:nvPr/>
        </p:nvSpPr>
        <p:spPr>
          <a:xfrm>
            <a:off x="13524000" y="99390"/>
            <a:ext cx="78079" cy="78066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k object 564"/>
          <p:cNvSpPr/>
          <p:nvPr/>
        </p:nvSpPr>
        <p:spPr>
          <a:xfrm>
            <a:off x="13670331" y="78892"/>
            <a:ext cx="119075" cy="119062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k object 565"/>
          <p:cNvSpPr/>
          <p:nvPr/>
        </p:nvSpPr>
        <p:spPr>
          <a:xfrm>
            <a:off x="14007363" y="82296"/>
            <a:ext cx="112242" cy="112255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k object 566"/>
          <p:cNvSpPr/>
          <p:nvPr/>
        </p:nvSpPr>
        <p:spPr>
          <a:xfrm>
            <a:off x="14338985" y="80352"/>
            <a:ext cx="116154" cy="116141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k object 567"/>
          <p:cNvSpPr/>
          <p:nvPr/>
        </p:nvSpPr>
        <p:spPr>
          <a:xfrm>
            <a:off x="14540839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923" y="0"/>
                </a:moveTo>
                <a:lnTo>
                  <a:pt x="13999" y="1803"/>
                </a:lnTo>
                <a:lnTo>
                  <a:pt x="6713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3" y="39163"/>
                </a:lnTo>
                <a:lnTo>
                  <a:pt x="13999" y="44081"/>
                </a:lnTo>
                <a:lnTo>
                  <a:pt x="22923" y="45885"/>
                </a:lnTo>
                <a:lnTo>
                  <a:pt x="31856" y="44081"/>
                </a:lnTo>
                <a:lnTo>
                  <a:pt x="39150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0" y="6719"/>
                </a:lnTo>
                <a:lnTo>
                  <a:pt x="31856" y="1803"/>
                </a:lnTo>
                <a:lnTo>
                  <a:pt x="22923" y="0"/>
                </a:lnTo>
                <a:close/>
              </a:path>
            </a:pathLst>
          </a:custGeom>
          <a:solidFill>
            <a:srgbClr val="FFCF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k object 568"/>
          <p:cNvSpPr/>
          <p:nvPr/>
        </p:nvSpPr>
        <p:spPr>
          <a:xfrm>
            <a:off x="14838311" y="79387"/>
            <a:ext cx="118097" cy="118071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k object 569"/>
          <p:cNvSpPr/>
          <p:nvPr/>
        </p:nvSpPr>
        <p:spPr>
          <a:xfrm>
            <a:off x="15009990" y="84251"/>
            <a:ext cx="108343" cy="10834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k object 570"/>
          <p:cNvSpPr/>
          <p:nvPr/>
        </p:nvSpPr>
        <p:spPr>
          <a:xfrm>
            <a:off x="15207031" y="114503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3914" y="0"/>
                </a:moveTo>
                <a:lnTo>
                  <a:pt x="14610" y="1880"/>
                </a:lnTo>
                <a:lnTo>
                  <a:pt x="7008" y="7008"/>
                </a:lnTo>
                <a:lnTo>
                  <a:pt x="1880" y="14610"/>
                </a:lnTo>
                <a:lnTo>
                  <a:pt x="0" y="23914"/>
                </a:lnTo>
                <a:lnTo>
                  <a:pt x="1880" y="33224"/>
                </a:lnTo>
                <a:lnTo>
                  <a:pt x="7008" y="40830"/>
                </a:lnTo>
                <a:lnTo>
                  <a:pt x="14610" y="45959"/>
                </a:lnTo>
                <a:lnTo>
                  <a:pt x="23914" y="47840"/>
                </a:lnTo>
                <a:lnTo>
                  <a:pt x="33222" y="45959"/>
                </a:lnTo>
                <a:lnTo>
                  <a:pt x="40824" y="40830"/>
                </a:lnTo>
                <a:lnTo>
                  <a:pt x="45948" y="33224"/>
                </a:lnTo>
                <a:lnTo>
                  <a:pt x="47828" y="23914"/>
                </a:lnTo>
                <a:lnTo>
                  <a:pt x="45948" y="14610"/>
                </a:lnTo>
                <a:lnTo>
                  <a:pt x="40824" y="7008"/>
                </a:lnTo>
                <a:lnTo>
                  <a:pt x="33222" y="1880"/>
                </a:lnTo>
                <a:lnTo>
                  <a:pt x="23914" y="0"/>
                </a:lnTo>
                <a:close/>
              </a:path>
            </a:pathLst>
          </a:custGeom>
          <a:solidFill>
            <a:srgbClr val="8F8F8F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k object 571"/>
          <p:cNvSpPr/>
          <p:nvPr/>
        </p:nvSpPr>
        <p:spPr>
          <a:xfrm>
            <a:off x="15374849" y="11548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936" y="0"/>
                </a:moveTo>
                <a:lnTo>
                  <a:pt x="14005" y="1803"/>
                </a:lnTo>
                <a:lnTo>
                  <a:pt x="6715" y="6719"/>
                </a:lnTo>
                <a:lnTo>
                  <a:pt x="1801" y="14010"/>
                </a:lnTo>
                <a:lnTo>
                  <a:pt x="0" y="22936"/>
                </a:lnTo>
                <a:lnTo>
                  <a:pt x="1801" y="31869"/>
                </a:lnTo>
                <a:lnTo>
                  <a:pt x="6715" y="39163"/>
                </a:lnTo>
                <a:lnTo>
                  <a:pt x="14005" y="44081"/>
                </a:lnTo>
                <a:lnTo>
                  <a:pt x="22936" y="45885"/>
                </a:lnTo>
                <a:lnTo>
                  <a:pt x="31861" y="44081"/>
                </a:lnTo>
                <a:lnTo>
                  <a:pt x="39152" y="39163"/>
                </a:lnTo>
                <a:lnTo>
                  <a:pt x="44069" y="31869"/>
                </a:lnTo>
                <a:lnTo>
                  <a:pt x="45872" y="22936"/>
                </a:lnTo>
                <a:lnTo>
                  <a:pt x="44069" y="14010"/>
                </a:lnTo>
                <a:lnTo>
                  <a:pt x="39152" y="6719"/>
                </a:lnTo>
                <a:lnTo>
                  <a:pt x="31861" y="1803"/>
                </a:lnTo>
                <a:lnTo>
                  <a:pt x="22936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k object 572"/>
          <p:cNvSpPr/>
          <p:nvPr/>
        </p:nvSpPr>
        <p:spPr>
          <a:xfrm>
            <a:off x="15545003" y="1189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19" y="0"/>
                </a:moveTo>
                <a:lnTo>
                  <a:pt x="11921" y="1531"/>
                </a:lnTo>
                <a:lnTo>
                  <a:pt x="5716" y="5710"/>
                </a:lnTo>
                <a:lnTo>
                  <a:pt x="1533" y="11910"/>
                </a:lnTo>
                <a:lnTo>
                  <a:pt x="0" y="19507"/>
                </a:lnTo>
                <a:lnTo>
                  <a:pt x="1533" y="27111"/>
                </a:lnTo>
                <a:lnTo>
                  <a:pt x="5716" y="33315"/>
                </a:lnTo>
                <a:lnTo>
                  <a:pt x="11921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0"/>
                </a:lnTo>
                <a:lnTo>
                  <a:pt x="33323" y="5710"/>
                </a:lnTo>
                <a:lnTo>
                  <a:pt x="27118" y="1531"/>
                </a:lnTo>
                <a:lnTo>
                  <a:pt x="19519" y="0"/>
                </a:lnTo>
                <a:close/>
              </a:path>
            </a:pathLst>
          </a:custGeom>
          <a:solidFill>
            <a:srgbClr val="8F8F8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k object 573"/>
          <p:cNvSpPr/>
          <p:nvPr/>
        </p:nvSpPr>
        <p:spPr>
          <a:xfrm>
            <a:off x="8361845" y="2774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33" y="0"/>
                </a:moveTo>
                <a:lnTo>
                  <a:pt x="18773" y="2416"/>
                </a:lnTo>
                <a:lnTo>
                  <a:pt x="9004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4" y="52487"/>
                </a:lnTo>
                <a:lnTo>
                  <a:pt x="18773" y="59077"/>
                </a:lnTo>
                <a:lnTo>
                  <a:pt x="30733" y="61493"/>
                </a:lnTo>
                <a:lnTo>
                  <a:pt x="42708" y="59077"/>
                </a:lnTo>
                <a:lnTo>
                  <a:pt x="52485" y="52487"/>
                </a:lnTo>
                <a:lnTo>
                  <a:pt x="59076" y="42714"/>
                </a:lnTo>
                <a:lnTo>
                  <a:pt x="61493" y="30746"/>
                </a:lnTo>
                <a:lnTo>
                  <a:pt x="59076" y="18779"/>
                </a:lnTo>
                <a:lnTo>
                  <a:pt x="52485" y="9005"/>
                </a:lnTo>
                <a:lnTo>
                  <a:pt x="42708" y="2416"/>
                </a:lnTo>
                <a:lnTo>
                  <a:pt x="30733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k object 574"/>
          <p:cNvSpPr/>
          <p:nvPr/>
        </p:nvSpPr>
        <p:spPr>
          <a:xfrm>
            <a:off x="8493976" y="242760"/>
            <a:ext cx="130797" cy="130771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k object 575"/>
          <p:cNvSpPr/>
          <p:nvPr/>
        </p:nvSpPr>
        <p:spPr>
          <a:xfrm>
            <a:off x="8688590" y="270573"/>
            <a:ext cx="75158" cy="7515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k object 576"/>
          <p:cNvSpPr/>
          <p:nvPr/>
        </p:nvSpPr>
        <p:spPr>
          <a:xfrm>
            <a:off x="8846108" y="261302"/>
            <a:ext cx="93700" cy="93687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k object 577"/>
          <p:cNvSpPr/>
          <p:nvPr/>
        </p:nvSpPr>
        <p:spPr>
          <a:xfrm>
            <a:off x="9040710" y="28911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3" y="32488"/>
                </a:lnTo>
                <a:lnTo>
                  <a:pt x="11621" y="36566"/>
                </a:lnTo>
                <a:lnTo>
                  <a:pt x="19024" y="38061"/>
                </a:lnTo>
                <a:lnTo>
                  <a:pt x="26435" y="36566"/>
                </a:lnTo>
                <a:lnTo>
                  <a:pt x="32486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k object 578"/>
          <p:cNvSpPr/>
          <p:nvPr/>
        </p:nvSpPr>
        <p:spPr>
          <a:xfrm>
            <a:off x="9525457" y="273494"/>
            <a:ext cx="69303" cy="6930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k object 579"/>
          <p:cNvSpPr/>
          <p:nvPr/>
        </p:nvSpPr>
        <p:spPr>
          <a:xfrm>
            <a:off x="9838055" y="252514"/>
            <a:ext cx="111277" cy="111277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k object 580"/>
          <p:cNvSpPr/>
          <p:nvPr/>
        </p:nvSpPr>
        <p:spPr>
          <a:xfrm>
            <a:off x="10332567" y="246659"/>
            <a:ext cx="122986" cy="122986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k object 581"/>
          <p:cNvSpPr/>
          <p:nvPr/>
        </p:nvSpPr>
        <p:spPr>
          <a:xfrm>
            <a:off x="10684700" y="265201"/>
            <a:ext cx="85890" cy="85890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k object 582"/>
          <p:cNvSpPr/>
          <p:nvPr/>
        </p:nvSpPr>
        <p:spPr>
          <a:xfrm>
            <a:off x="10858322" y="272034"/>
            <a:ext cx="72224" cy="72237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k object 583"/>
          <p:cNvSpPr/>
          <p:nvPr/>
        </p:nvSpPr>
        <p:spPr>
          <a:xfrm>
            <a:off x="11012919" y="259829"/>
            <a:ext cx="96621" cy="96634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k object 584"/>
          <p:cNvSpPr/>
          <p:nvPr/>
        </p:nvSpPr>
        <p:spPr>
          <a:xfrm>
            <a:off x="11205565" y="28568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40" y="0"/>
                </a:moveTo>
                <a:lnTo>
                  <a:pt x="13705" y="1765"/>
                </a:lnTo>
                <a:lnTo>
                  <a:pt x="6572" y="6580"/>
                </a:lnTo>
                <a:lnTo>
                  <a:pt x="1763" y="13721"/>
                </a:lnTo>
                <a:lnTo>
                  <a:pt x="0" y="22466"/>
                </a:lnTo>
                <a:lnTo>
                  <a:pt x="1763" y="31209"/>
                </a:lnTo>
                <a:lnTo>
                  <a:pt x="6572" y="38346"/>
                </a:lnTo>
                <a:lnTo>
                  <a:pt x="13705" y="43156"/>
                </a:lnTo>
                <a:lnTo>
                  <a:pt x="22440" y="44919"/>
                </a:lnTo>
                <a:lnTo>
                  <a:pt x="31178" y="43156"/>
                </a:lnTo>
                <a:lnTo>
                  <a:pt x="38315" y="38346"/>
                </a:lnTo>
                <a:lnTo>
                  <a:pt x="43129" y="31209"/>
                </a:lnTo>
                <a:lnTo>
                  <a:pt x="44894" y="22466"/>
                </a:lnTo>
                <a:lnTo>
                  <a:pt x="43129" y="13721"/>
                </a:lnTo>
                <a:lnTo>
                  <a:pt x="38315" y="6580"/>
                </a:lnTo>
                <a:lnTo>
                  <a:pt x="31178" y="1765"/>
                </a:lnTo>
                <a:lnTo>
                  <a:pt x="22440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k object 585"/>
          <p:cNvSpPr/>
          <p:nvPr/>
        </p:nvSpPr>
        <p:spPr>
          <a:xfrm>
            <a:off x="11543042" y="28959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541" y="0"/>
                </a:moveTo>
                <a:lnTo>
                  <a:pt x="11321" y="1457"/>
                </a:lnTo>
                <a:lnTo>
                  <a:pt x="5427" y="5434"/>
                </a:lnTo>
                <a:lnTo>
                  <a:pt x="1455" y="11331"/>
                </a:lnTo>
                <a:lnTo>
                  <a:pt x="0" y="18554"/>
                </a:lnTo>
                <a:lnTo>
                  <a:pt x="1455" y="25770"/>
                </a:lnTo>
                <a:lnTo>
                  <a:pt x="5427" y="31664"/>
                </a:lnTo>
                <a:lnTo>
                  <a:pt x="11321" y="35638"/>
                </a:lnTo>
                <a:lnTo>
                  <a:pt x="18541" y="37096"/>
                </a:lnTo>
                <a:lnTo>
                  <a:pt x="25762" y="35638"/>
                </a:lnTo>
                <a:lnTo>
                  <a:pt x="31656" y="31664"/>
                </a:lnTo>
                <a:lnTo>
                  <a:pt x="35628" y="25770"/>
                </a:lnTo>
                <a:lnTo>
                  <a:pt x="37083" y="18554"/>
                </a:lnTo>
                <a:lnTo>
                  <a:pt x="35628" y="11331"/>
                </a:lnTo>
                <a:lnTo>
                  <a:pt x="31656" y="5434"/>
                </a:lnTo>
                <a:lnTo>
                  <a:pt x="25762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FFCF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k object 586"/>
          <p:cNvSpPr/>
          <p:nvPr/>
        </p:nvSpPr>
        <p:spPr>
          <a:xfrm>
            <a:off x="12012676" y="258864"/>
            <a:ext cx="98577" cy="98577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k object 587"/>
          <p:cNvSpPr/>
          <p:nvPr/>
        </p:nvSpPr>
        <p:spPr>
          <a:xfrm>
            <a:off x="12171654" y="251053"/>
            <a:ext cx="114198" cy="114185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k object 588"/>
          <p:cNvSpPr/>
          <p:nvPr/>
        </p:nvSpPr>
        <p:spPr>
          <a:xfrm>
            <a:off x="12366752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78" y="0"/>
                </a:moveTo>
                <a:lnTo>
                  <a:pt x="17573" y="2262"/>
                </a:lnTo>
                <a:lnTo>
                  <a:pt x="8426" y="8434"/>
                </a:lnTo>
                <a:lnTo>
                  <a:pt x="2260" y="17589"/>
                </a:lnTo>
                <a:lnTo>
                  <a:pt x="0" y="28803"/>
                </a:lnTo>
                <a:lnTo>
                  <a:pt x="2260" y="40010"/>
                </a:lnTo>
                <a:lnTo>
                  <a:pt x="8426" y="49161"/>
                </a:lnTo>
                <a:lnTo>
                  <a:pt x="17573" y="55331"/>
                </a:lnTo>
                <a:lnTo>
                  <a:pt x="28778" y="57594"/>
                </a:lnTo>
                <a:lnTo>
                  <a:pt x="39992" y="55331"/>
                </a:lnTo>
                <a:lnTo>
                  <a:pt x="49147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7" y="8434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8F8F8F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k object 589"/>
          <p:cNvSpPr/>
          <p:nvPr/>
        </p:nvSpPr>
        <p:spPr>
          <a:xfrm>
            <a:off x="12837858" y="250075"/>
            <a:ext cx="116141" cy="116141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k object 590"/>
          <p:cNvSpPr/>
          <p:nvPr/>
        </p:nvSpPr>
        <p:spPr>
          <a:xfrm>
            <a:off x="13026073" y="271538"/>
            <a:ext cx="73215" cy="73215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k object 591"/>
          <p:cNvSpPr/>
          <p:nvPr/>
        </p:nvSpPr>
        <p:spPr>
          <a:xfrm>
            <a:off x="13193903" y="272516"/>
            <a:ext cx="71246" cy="7125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k object 592"/>
          <p:cNvSpPr/>
          <p:nvPr/>
        </p:nvSpPr>
        <p:spPr>
          <a:xfrm>
            <a:off x="13506983" y="252018"/>
            <a:ext cx="112242" cy="112255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k object 593"/>
          <p:cNvSpPr/>
          <p:nvPr/>
        </p:nvSpPr>
        <p:spPr>
          <a:xfrm>
            <a:off x="13673721" y="252018"/>
            <a:ext cx="112255" cy="112255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k object 594"/>
          <p:cNvSpPr/>
          <p:nvPr/>
        </p:nvSpPr>
        <p:spPr>
          <a:xfrm>
            <a:off x="14042452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93" y="0"/>
                </a:moveTo>
                <a:lnTo>
                  <a:pt x="12821" y="1647"/>
                </a:lnTo>
                <a:lnTo>
                  <a:pt x="6148" y="6142"/>
                </a:lnTo>
                <a:lnTo>
                  <a:pt x="1649" y="12810"/>
                </a:lnTo>
                <a:lnTo>
                  <a:pt x="0" y="20980"/>
                </a:lnTo>
                <a:lnTo>
                  <a:pt x="1649" y="29144"/>
                </a:lnTo>
                <a:lnTo>
                  <a:pt x="6148" y="35814"/>
                </a:lnTo>
                <a:lnTo>
                  <a:pt x="12821" y="40311"/>
                </a:lnTo>
                <a:lnTo>
                  <a:pt x="20993" y="41960"/>
                </a:lnTo>
                <a:lnTo>
                  <a:pt x="29157" y="40311"/>
                </a:lnTo>
                <a:lnTo>
                  <a:pt x="35826" y="35814"/>
                </a:lnTo>
                <a:lnTo>
                  <a:pt x="40324" y="29144"/>
                </a:lnTo>
                <a:lnTo>
                  <a:pt x="41973" y="20980"/>
                </a:lnTo>
                <a:lnTo>
                  <a:pt x="40324" y="12810"/>
                </a:lnTo>
                <a:lnTo>
                  <a:pt x="35826" y="6142"/>
                </a:lnTo>
                <a:lnTo>
                  <a:pt x="29157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9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k object 595"/>
          <p:cNvSpPr/>
          <p:nvPr/>
        </p:nvSpPr>
        <p:spPr>
          <a:xfrm>
            <a:off x="14196987" y="274967"/>
            <a:ext cx="66382" cy="66357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k object 596"/>
          <p:cNvSpPr/>
          <p:nvPr/>
        </p:nvSpPr>
        <p:spPr>
          <a:xfrm>
            <a:off x="14329726" y="240804"/>
            <a:ext cx="134683" cy="13469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k object 597"/>
          <p:cNvSpPr/>
          <p:nvPr/>
        </p:nvSpPr>
        <p:spPr>
          <a:xfrm>
            <a:off x="14681772" y="259346"/>
            <a:ext cx="97599" cy="97599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k object 598"/>
          <p:cNvSpPr/>
          <p:nvPr/>
        </p:nvSpPr>
        <p:spPr>
          <a:xfrm>
            <a:off x="14870594" y="2813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847" y="0"/>
                </a:moveTo>
                <a:lnTo>
                  <a:pt x="16400" y="2108"/>
                </a:lnTo>
                <a:lnTo>
                  <a:pt x="7866" y="7859"/>
                </a:lnTo>
                <a:lnTo>
                  <a:pt x="2110" y="16389"/>
                </a:lnTo>
                <a:lnTo>
                  <a:pt x="0" y="26835"/>
                </a:lnTo>
                <a:lnTo>
                  <a:pt x="2110" y="37280"/>
                </a:lnTo>
                <a:lnTo>
                  <a:pt x="7866" y="45810"/>
                </a:lnTo>
                <a:lnTo>
                  <a:pt x="16400" y="51561"/>
                </a:lnTo>
                <a:lnTo>
                  <a:pt x="26847" y="53670"/>
                </a:lnTo>
                <a:lnTo>
                  <a:pt x="37293" y="51561"/>
                </a:lnTo>
                <a:lnTo>
                  <a:pt x="45823" y="45810"/>
                </a:lnTo>
                <a:lnTo>
                  <a:pt x="51574" y="37280"/>
                </a:lnTo>
                <a:lnTo>
                  <a:pt x="53682" y="26835"/>
                </a:lnTo>
                <a:lnTo>
                  <a:pt x="51574" y="16389"/>
                </a:lnTo>
                <a:lnTo>
                  <a:pt x="45823" y="7859"/>
                </a:lnTo>
                <a:lnTo>
                  <a:pt x="37293" y="2108"/>
                </a:lnTo>
                <a:lnTo>
                  <a:pt x="26847" y="0"/>
                </a:lnTo>
                <a:close/>
              </a:path>
            </a:pathLst>
          </a:custGeom>
          <a:solidFill>
            <a:srgbClr val="FFCF00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k object 599"/>
          <p:cNvSpPr/>
          <p:nvPr/>
        </p:nvSpPr>
        <p:spPr>
          <a:xfrm>
            <a:off x="15043213" y="2871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20993" y="0"/>
                </a:moveTo>
                <a:lnTo>
                  <a:pt x="12826" y="1647"/>
                </a:lnTo>
                <a:lnTo>
                  <a:pt x="6153" y="6142"/>
                </a:lnTo>
                <a:lnTo>
                  <a:pt x="1651" y="12810"/>
                </a:lnTo>
                <a:lnTo>
                  <a:pt x="0" y="20980"/>
                </a:lnTo>
                <a:lnTo>
                  <a:pt x="1651" y="29144"/>
                </a:lnTo>
                <a:lnTo>
                  <a:pt x="6153" y="35814"/>
                </a:lnTo>
                <a:lnTo>
                  <a:pt x="12826" y="40311"/>
                </a:lnTo>
                <a:lnTo>
                  <a:pt x="20993" y="41960"/>
                </a:lnTo>
                <a:lnTo>
                  <a:pt x="29162" y="40311"/>
                </a:lnTo>
                <a:lnTo>
                  <a:pt x="35831" y="35814"/>
                </a:lnTo>
                <a:lnTo>
                  <a:pt x="40325" y="29144"/>
                </a:lnTo>
                <a:lnTo>
                  <a:pt x="41973" y="20980"/>
                </a:lnTo>
                <a:lnTo>
                  <a:pt x="40325" y="12810"/>
                </a:lnTo>
                <a:lnTo>
                  <a:pt x="35831" y="6142"/>
                </a:lnTo>
                <a:lnTo>
                  <a:pt x="29162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k object 600"/>
          <p:cNvSpPr/>
          <p:nvPr/>
        </p:nvSpPr>
        <p:spPr>
          <a:xfrm>
            <a:off x="15202230" y="27934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778" y="0"/>
                </a:moveTo>
                <a:lnTo>
                  <a:pt x="17573" y="2262"/>
                </a:lnTo>
                <a:lnTo>
                  <a:pt x="8426" y="8434"/>
                </a:lnTo>
                <a:lnTo>
                  <a:pt x="2260" y="17589"/>
                </a:lnTo>
                <a:lnTo>
                  <a:pt x="0" y="28803"/>
                </a:lnTo>
                <a:lnTo>
                  <a:pt x="2260" y="40010"/>
                </a:lnTo>
                <a:lnTo>
                  <a:pt x="8426" y="49161"/>
                </a:lnTo>
                <a:lnTo>
                  <a:pt x="17573" y="55331"/>
                </a:lnTo>
                <a:lnTo>
                  <a:pt x="28778" y="57594"/>
                </a:lnTo>
                <a:lnTo>
                  <a:pt x="39992" y="55331"/>
                </a:lnTo>
                <a:lnTo>
                  <a:pt x="49147" y="49161"/>
                </a:lnTo>
                <a:lnTo>
                  <a:pt x="55319" y="40010"/>
                </a:lnTo>
                <a:lnTo>
                  <a:pt x="57581" y="28803"/>
                </a:lnTo>
                <a:lnTo>
                  <a:pt x="55319" y="17589"/>
                </a:lnTo>
                <a:lnTo>
                  <a:pt x="49147" y="8434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8B8B8B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k object 601"/>
          <p:cNvSpPr/>
          <p:nvPr/>
        </p:nvSpPr>
        <p:spPr>
          <a:xfrm>
            <a:off x="15503092" y="246659"/>
            <a:ext cx="122986" cy="122986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k object 602"/>
          <p:cNvSpPr/>
          <p:nvPr/>
        </p:nvSpPr>
        <p:spPr>
          <a:xfrm>
            <a:off x="16200513" y="276923"/>
            <a:ext cx="55880" cy="62865"/>
          </a:xfrm>
          <a:custGeom>
            <a:avLst/>
            <a:gdLst/>
            <a:ahLst/>
            <a:cxnLst/>
            <a:rect l="l" t="t" r="r" b="b"/>
            <a:pathLst>
              <a:path w="55880" h="62864">
                <a:moveTo>
                  <a:pt x="31242" y="0"/>
                </a:moveTo>
                <a:lnTo>
                  <a:pt x="19084" y="2454"/>
                </a:lnTo>
                <a:lnTo>
                  <a:pt x="9153" y="9147"/>
                </a:lnTo>
                <a:lnTo>
                  <a:pt x="2456" y="19073"/>
                </a:lnTo>
                <a:lnTo>
                  <a:pt x="0" y="31229"/>
                </a:lnTo>
                <a:lnTo>
                  <a:pt x="2456" y="43384"/>
                </a:lnTo>
                <a:lnTo>
                  <a:pt x="9153" y="53311"/>
                </a:lnTo>
                <a:lnTo>
                  <a:pt x="19084" y="60004"/>
                </a:lnTo>
                <a:lnTo>
                  <a:pt x="31242" y="62458"/>
                </a:lnTo>
                <a:lnTo>
                  <a:pt x="43392" y="60004"/>
                </a:lnTo>
                <a:lnTo>
                  <a:pt x="53319" y="53311"/>
                </a:lnTo>
                <a:lnTo>
                  <a:pt x="55485" y="50099"/>
                </a:lnTo>
                <a:lnTo>
                  <a:pt x="55485" y="12358"/>
                </a:lnTo>
                <a:lnTo>
                  <a:pt x="53319" y="9147"/>
                </a:lnTo>
                <a:lnTo>
                  <a:pt x="43392" y="2454"/>
                </a:lnTo>
                <a:lnTo>
                  <a:pt x="31242" y="0"/>
                </a:lnTo>
                <a:close/>
              </a:path>
            </a:pathLst>
          </a:custGeom>
          <a:solidFill>
            <a:srgbClr val="8B8B8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k object 603"/>
          <p:cNvSpPr/>
          <p:nvPr/>
        </p:nvSpPr>
        <p:spPr>
          <a:xfrm>
            <a:off x="8197494" y="44955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4"/>
                </a:lnTo>
                <a:lnTo>
                  <a:pt x="8291" y="8291"/>
                </a:lnTo>
                <a:lnTo>
                  <a:pt x="2224" y="17289"/>
                </a:lnTo>
                <a:lnTo>
                  <a:pt x="0" y="28308"/>
                </a:lnTo>
                <a:lnTo>
                  <a:pt x="2224" y="39321"/>
                </a:lnTo>
                <a:lnTo>
                  <a:pt x="8291" y="48320"/>
                </a:lnTo>
                <a:lnTo>
                  <a:pt x="17289" y="54390"/>
                </a:lnTo>
                <a:lnTo>
                  <a:pt x="28308" y="56616"/>
                </a:lnTo>
                <a:lnTo>
                  <a:pt x="39326" y="54390"/>
                </a:lnTo>
                <a:lnTo>
                  <a:pt x="48325" y="48320"/>
                </a:lnTo>
                <a:lnTo>
                  <a:pt x="54391" y="39321"/>
                </a:lnTo>
                <a:lnTo>
                  <a:pt x="56616" y="28308"/>
                </a:lnTo>
                <a:lnTo>
                  <a:pt x="54391" y="17289"/>
                </a:lnTo>
                <a:lnTo>
                  <a:pt x="48325" y="8291"/>
                </a:lnTo>
                <a:lnTo>
                  <a:pt x="39326" y="2224"/>
                </a:lnTo>
                <a:lnTo>
                  <a:pt x="28308" y="0"/>
                </a:lnTo>
                <a:close/>
              </a:path>
            </a:pathLst>
          </a:custGeom>
          <a:solidFill>
            <a:srgbClr val="DD0A1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k object 604"/>
          <p:cNvSpPr/>
          <p:nvPr/>
        </p:nvSpPr>
        <p:spPr>
          <a:xfrm>
            <a:off x="8348179" y="433451"/>
            <a:ext cx="88811" cy="88811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k object 605"/>
          <p:cNvSpPr/>
          <p:nvPr/>
        </p:nvSpPr>
        <p:spPr>
          <a:xfrm>
            <a:off x="8487143" y="405638"/>
            <a:ext cx="144449" cy="144449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k object 606"/>
          <p:cNvSpPr/>
          <p:nvPr/>
        </p:nvSpPr>
        <p:spPr>
          <a:xfrm>
            <a:off x="8844140" y="429056"/>
            <a:ext cx="97612" cy="9761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k object 607"/>
          <p:cNvSpPr/>
          <p:nvPr/>
        </p:nvSpPr>
        <p:spPr>
          <a:xfrm>
            <a:off x="9026562" y="444677"/>
            <a:ext cx="66370" cy="663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k object 608"/>
          <p:cNvSpPr/>
          <p:nvPr/>
        </p:nvSpPr>
        <p:spPr>
          <a:xfrm>
            <a:off x="9346476" y="431012"/>
            <a:ext cx="93700" cy="9368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k object 609"/>
          <p:cNvSpPr/>
          <p:nvPr/>
        </p:nvSpPr>
        <p:spPr>
          <a:xfrm>
            <a:off x="9868801" y="45297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6"/>
                </a:lnTo>
                <a:lnTo>
                  <a:pt x="7292" y="7292"/>
                </a:lnTo>
                <a:lnTo>
                  <a:pt x="1956" y="15205"/>
                </a:lnTo>
                <a:lnTo>
                  <a:pt x="0" y="24892"/>
                </a:lnTo>
                <a:lnTo>
                  <a:pt x="1956" y="34576"/>
                </a:lnTo>
                <a:lnTo>
                  <a:pt x="7292" y="42484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4"/>
                </a:lnTo>
                <a:lnTo>
                  <a:pt x="47816" y="34576"/>
                </a:lnTo>
                <a:lnTo>
                  <a:pt x="49771" y="24892"/>
                </a:lnTo>
                <a:lnTo>
                  <a:pt x="47816" y="15205"/>
                </a:lnTo>
                <a:lnTo>
                  <a:pt x="42484" y="7292"/>
                </a:lnTo>
                <a:lnTo>
                  <a:pt x="34576" y="1956"/>
                </a:lnTo>
                <a:lnTo>
                  <a:pt x="24891" y="0"/>
                </a:lnTo>
                <a:close/>
              </a:path>
            </a:pathLst>
          </a:custGeom>
          <a:solidFill>
            <a:srgbClr val="FFCF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k object 610"/>
          <p:cNvSpPr/>
          <p:nvPr/>
        </p:nvSpPr>
        <p:spPr>
          <a:xfrm>
            <a:off x="10044379" y="46175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13" y="0"/>
                </a:lnTo>
                <a:lnTo>
                  <a:pt x="0" y="7213"/>
                </a:lnTo>
                <a:lnTo>
                  <a:pt x="0" y="24993"/>
                </a:lnTo>
                <a:lnTo>
                  <a:pt x="7213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k object 611"/>
          <p:cNvSpPr/>
          <p:nvPr/>
        </p:nvSpPr>
        <p:spPr>
          <a:xfrm>
            <a:off x="10364787" y="44857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29260" y="0"/>
                </a:moveTo>
                <a:lnTo>
                  <a:pt x="17873" y="2302"/>
                </a:lnTo>
                <a:lnTo>
                  <a:pt x="8572" y="8580"/>
                </a:lnTo>
                <a:lnTo>
                  <a:pt x="2300" y="17889"/>
                </a:lnTo>
                <a:lnTo>
                  <a:pt x="0" y="29286"/>
                </a:lnTo>
                <a:lnTo>
                  <a:pt x="2300" y="40682"/>
                </a:lnTo>
                <a:lnTo>
                  <a:pt x="8572" y="49991"/>
                </a:lnTo>
                <a:lnTo>
                  <a:pt x="17873" y="56269"/>
                </a:lnTo>
                <a:lnTo>
                  <a:pt x="29260" y="58572"/>
                </a:lnTo>
                <a:lnTo>
                  <a:pt x="40667" y="56269"/>
                </a:lnTo>
                <a:lnTo>
                  <a:pt x="49976" y="49991"/>
                </a:lnTo>
                <a:lnTo>
                  <a:pt x="56248" y="40682"/>
                </a:lnTo>
                <a:lnTo>
                  <a:pt x="58547" y="29286"/>
                </a:lnTo>
                <a:lnTo>
                  <a:pt x="56248" y="17889"/>
                </a:lnTo>
                <a:lnTo>
                  <a:pt x="49976" y="8580"/>
                </a:lnTo>
                <a:lnTo>
                  <a:pt x="40667" y="2302"/>
                </a:lnTo>
                <a:lnTo>
                  <a:pt x="29260" y="0"/>
                </a:lnTo>
                <a:close/>
              </a:path>
            </a:pathLst>
          </a:custGeom>
          <a:solidFill>
            <a:srgbClr val="FFCF00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k object 612"/>
          <p:cNvSpPr/>
          <p:nvPr/>
        </p:nvSpPr>
        <p:spPr>
          <a:xfrm>
            <a:off x="10666145" y="416369"/>
            <a:ext cx="122986" cy="122986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k object 613"/>
          <p:cNvSpPr/>
          <p:nvPr/>
        </p:nvSpPr>
        <p:spPr>
          <a:xfrm>
            <a:off x="11016818" y="433451"/>
            <a:ext cx="88811" cy="88811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k object 614"/>
          <p:cNvSpPr/>
          <p:nvPr/>
        </p:nvSpPr>
        <p:spPr>
          <a:xfrm>
            <a:off x="11164087" y="413931"/>
            <a:ext cx="127850" cy="127863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k object 615"/>
          <p:cNvSpPr/>
          <p:nvPr/>
        </p:nvSpPr>
        <p:spPr>
          <a:xfrm>
            <a:off x="11377726" y="46078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45"/>
                </a:lnTo>
                <a:lnTo>
                  <a:pt x="0" y="26517"/>
                </a:lnTo>
                <a:lnTo>
                  <a:pt x="7632" y="34163"/>
                </a:lnTo>
                <a:lnTo>
                  <a:pt x="26492" y="34163"/>
                </a:lnTo>
                <a:lnTo>
                  <a:pt x="34150" y="26517"/>
                </a:lnTo>
                <a:lnTo>
                  <a:pt x="34150" y="7645"/>
                </a:lnTo>
                <a:lnTo>
                  <a:pt x="26492" y="0"/>
                </a:lnTo>
                <a:close/>
              </a:path>
            </a:pathLst>
          </a:custGeom>
          <a:solidFill>
            <a:srgbClr val="DD0A14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k object 616"/>
          <p:cNvSpPr/>
          <p:nvPr/>
        </p:nvSpPr>
        <p:spPr>
          <a:xfrm>
            <a:off x="11530838" y="44711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746" y="0"/>
                </a:moveTo>
                <a:lnTo>
                  <a:pt x="18779" y="2416"/>
                </a:lnTo>
                <a:lnTo>
                  <a:pt x="9005" y="9005"/>
                </a:lnTo>
                <a:lnTo>
                  <a:pt x="2416" y="18779"/>
                </a:lnTo>
                <a:lnTo>
                  <a:pt x="0" y="30746"/>
                </a:lnTo>
                <a:lnTo>
                  <a:pt x="2416" y="42714"/>
                </a:lnTo>
                <a:lnTo>
                  <a:pt x="9005" y="52487"/>
                </a:lnTo>
                <a:lnTo>
                  <a:pt x="18779" y="59077"/>
                </a:lnTo>
                <a:lnTo>
                  <a:pt x="30746" y="61493"/>
                </a:lnTo>
                <a:lnTo>
                  <a:pt x="42714" y="59077"/>
                </a:lnTo>
                <a:lnTo>
                  <a:pt x="52487" y="52487"/>
                </a:lnTo>
                <a:lnTo>
                  <a:pt x="59077" y="42714"/>
                </a:lnTo>
                <a:lnTo>
                  <a:pt x="61493" y="30746"/>
                </a:lnTo>
                <a:lnTo>
                  <a:pt x="59077" y="18779"/>
                </a:lnTo>
                <a:lnTo>
                  <a:pt x="52487" y="9005"/>
                </a:lnTo>
                <a:lnTo>
                  <a:pt x="42714" y="2416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k object 617"/>
          <p:cNvSpPr/>
          <p:nvPr/>
        </p:nvSpPr>
        <p:spPr>
          <a:xfrm>
            <a:off x="11693245" y="442722"/>
            <a:ext cx="70269" cy="70281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k object 618"/>
          <p:cNvSpPr/>
          <p:nvPr/>
        </p:nvSpPr>
        <p:spPr>
          <a:xfrm>
            <a:off x="12025363" y="441261"/>
            <a:ext cx="73202" cy="7320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k object 619"/>
          <p:cNvSpPr/>
          <p:nvPr/>
        </p:nvSpPr>
        <p:spPr>
          <a:xfrm>
            <a:off x="12352591" y="434911"/>
            <a:ext cx="85890" cy="8589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k object 620"/>
          <p:cNvSpPr/>
          <p:nvPr/>
        </p:nvSpPr>
        <p:spPr>
          <a:xfrm>
            <a:off x="12713931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82"/>
                </a:lnTo>
                <a:lnTo>
                  <a:pt x="6769" y="30251"/>
                </a:lnTo>
                <a:lnTo>
                  <a:pt x="23495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k object 621"/>
          <p:cNvSpPr/>
          <p:nvPr/>
        </p:nvSpPr>
        <p:spPr>
          <a:xfrm>
            <a:off x="12880809" y="46273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3495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82"/>
                </a:lnTo>
                <a:lnTo>
                  <a:pt x="6781" y="30251"/>
                </a:lnTo>
                <a:lnTo>
                  <a:pt x="23495" y="30251"/>
                </a:lnTo>
                <a:lnTo>
                  <a:pt x="30264" y="23482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DD0A14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k object 622"/>
          <p:cNvSpPr/>
          <p:nvPr/>
        </p:nvSpPr>
        <p:spPr>
          <a:xfrm>
            <a:off x="13009067" y="424180"/>
            <a:ext cx="107365" cy="10736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k object 623"/>
          <p:cNvSpPr/>
          <p:nvPr/>
        </p:nvSpPr>
        <p:spPr>
          <a:xfrm>
            <a:off x="13493838" y="408571"/>
            <a:ext cx="138595" cy="138582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k object 624"/>
          <p:cNvSpPr/>
          <p:nvPr/>
        </p:nvSpPr>
        <p:spPr>
          <a:xfrm>
            <a:off x="13659053" y="407098"/>
            <a:ext cx="141528" cy="141516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k object 625"/>
          <p:cNvSpPr/>
          <p:nvPr/>
        </p:nvSpPr>
        <p:spPr>
          <a:xfrm>
            <a:off x="14189723" y="437362"/>
            <a:ext cx="81013" cy="8100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k object 626"/>
          <p:cNvSpPr/>
          <p:nvPr/>
        </p:nvSpPr>
        <p:spPr>
          <a:xfrm>
            <a:off x="14355547" y="436384"/>
            <a:ext cx="82956" cy="82969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k object 627"/>
          <p:cNvSpPr/>
          <p:nvPr/>
        </p:nvSpPr>
        <p:spPr>
          <a:xfrm>
            <a:off x="14711590" y="45882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0"/>
                </a:lnTo>
                <a:lnTo>
                  <a:pt x="5575" y="32488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8"/>
                </a:lnTo>
                <a:lnTo>
                  <a:pt x="36566" y="26440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8" y="5575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9E9E9E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k object 628"/>
          <p:cNvSpPr/>
          <p:nvPr/>
        </p:nvSpPr>
        <p:spPr>
          <a:xfrm>
            <a:off x="14869985" y="45053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343" y="0"/>
                </a:moveTo>
                <a:lnTo>
                  <a:pt x="16700" y="2148"/>
                </a:lnTo>
                <a:lnTo>
                  <a:pt x="8008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3"/>
                </a:lnTo>
                <a:lnTo>
                  <a:pt x="8008" y="46647"/>
                </a:lnTo>
                <a:lnTo>
                  <a:pt x="16700" y="52501"/>
                </a:lnTo>
                <a:lnTo>
                  <a:pt x="27343" y="54648"/>
                </a:lnTo>
                <a:lnTo>
                  <a:pt x="37978" y="52501"/>
                </a:lnTo>
                <a:lnTo>
                  <a:pt x="46666" y="46647"/>
                </a:lnTo>
                <a:lnTo>
                  <a:pt x="52524" y="37963"/>
                </a:lnTo>
                <a:lnTo>
                  <a:pt x="54673" y="27330"/>
                </a:lnTo>
                <a:lnTo>
                  <a:pt x="52524" y="16694"/>
                </a:lnTo>
                <a:lnTo>
                  <a:pt x="46666" y="8007"/>
                </a:lnTo>
                <a:lnTo>
                  <a:pt x="37978" y="2148"/>
                </a:lnTo>
                <a:lnTo>
                  <a:pt x="27343" y="0"/>
                </a:lnTo>
                <a:close/>
              </a:path>
            </a:pathLst>
          </a:custGeom>
          <a:solidFill>
            <a:srgbClr val="8F8F8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k object 629"/>
          <p:cNvSpPr/>
          <p:nvPr/>
        </p:nvSpPr>
        <p:spPr>
          <a:xfrm>
            <a:off x="15212910" y="45980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DD0A14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k object 630"/>
          <p:cNvSpPr/>
          <p:nvPr/>
        </p:nvSpPr>
        <p:spPr>
          <a:xfrm>
            <a:off x="15529394" y="442722"/>
            <a:ext cx="70269" cy="70281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k object 631"/>
          <p:cNvSpPr/>
          <p:nvPr/>
        </p:nvSpPr>
        <p:spPr>
          <a:xfrm>
            <a:off x="15831337" y="410997"/>
            <a:ext cx="133705" cy="13373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k object 632"/>
          <p:cNvSpPr/>
          <p:nvPr/>
        </p:nvSpPr>
        <p:spPr>
          <a:xfrm>
            <a:off x="16203930" y="450049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69" h="55879">
                <a:moveTo>
                  <a:pt x="27813" y="0"/>
                </a:moveTo>
                <a:lnTo>
                  <a:pt x="16982" y="2184"/>
                </a:lnTo>
                <a:lnTo>
                  <a:pt x="8137" y="8143"/>
                </a:lnTo>
                <a:lnTo>
                  <a:pt x="2174" y="16984"/>
                </a:lnTo>
                <a:lnTo>
                  <a:pt x="0" y="27751"/>
                </a:lnTo>
                <a:lnTo>
                  <a:pt x="2174" y="38636"/>
                </a:lnTo>
                <a:lnTo>
                  <a:pt x="8137" y="47477"/>
                </a:lnTo>
                <a:lnTo>
                  <a:pt x="16982" y="53439"/>
                </a:lnTo>
                <a:lnTo>
                  <a:pt x="27814" y="55625"/>
                </a:lnTo>
                <a:lnTo>
                  <a:pt x="38642" y="53439"/>
                </a:lnTo>
                <a:lnTo>
                  <a:pt x="47482" y="47477"/>
                </a:lnTo>
                <a:lnTo>
                  <a:pt x="52069" y="40671"/>
                </a:lnTo>
                <a:lnTo>
                  <a:pt x="52069" y="14949"/>
                </a:lnTo>
                <a:lnTo>
                  <a:pt x="47482" y="8143"/>
                </a:lnTo>
                <a:lnTo>
                  <a:pt x="38642" y="2184"/>
                </a:lnTo>
                <a:lnTo>
                  <a:pt x="27813" y="0"/>
                </a:lnTo>
                <a:close/>
              </a:path>
            </a:pathLst>
          </a:custGeom>
          <a:solidFill>
            <a:srgbClr val="FFCF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k object 633"/>
          <p:cNvSpPr/>
          <p:nvPr/>
        </p:nvSpPr>
        <p:spPr>
          <a:xfrm>
            <a:off x="8197494" y="13324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308" y="0"/>
                </a:moveTo>
                <a:lnTo>
                  <a:pt x="17289" y="2226"/>
                </a:lnTo>
                <a:lnTo>
                  <a:pt x="8291" y="8296"/>
                </a:lnTo>
                <a:lnTo>
                  <a:pt x="2224" y="17295"/>
                </a:lnTo>
                <a:lnTo>
                  <a:pt x="0" y="28308"/>
                </a:lnTo>
                <a:lnTo>
                  <a:pt x="2224" y="39326"/>
                </a:lnTo>
                <a:lnTo>
                  <a:pt x="8291" y="48325"/>
                </a:lnTo>
                <a:lnTo>
                  <a:pt x="17289" y="54391"/>
                </a:lnTo>
                <a:lnTo>
                  <a:pt x="28308" y="56616"/>
                </a:lnTo>
                <a:lnTo>
                  <a:pt x="39326" y="54391"/>
                </a:lnTo>
                <a:lnTo>
                  <a:pt x="48325" y="48325"/>
                </a:lnTo>
                <a:lnTo>
                  <a:pt x="54391" y="39326"/>
                </a:lnTo>
                <a:lnTo>
                  <a:pt x="56616" y="28308"/>
                </a:lnTo>
                <a:lnTo>
                  <a:pt x="54391" y="17295"/>
                </a:lnTo>
                <a:lnTo>
                  <a:pt x="48325" y="8296"/>
                </a:lnTo>
                <a:lnTo>
                  <a:pt x="39326" y="2226"/>
                </a:lnTo>
                <a:lnTo>
                  <a:pt x="28308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k object 634"/>
          <p:cNvSpPr/>
          <p:nvPr/>
        </p:nvSpPr>
        <p:spPr>
          <a:xfrm>
            <a:off x="9026562" y="1327607"/>
            <a:ext cx="66370" cy="663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k object 635"/>
          <p:cNvSpPr/>
          <p:nvPr/>
        </p:nvSpPr>
        <p:spPr>
          <a:xfrm>
            <a:off x="9346476" y="1313941"/>
            <a:ext cx="93700" cy="93687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k object 636"/>
          <p:cNvSpPr/>
          <p:nvPr/>
        </p:nvSpPr>
        <p:spPr>
          <a:xfrm>
            <a:off x="9868801" y="133590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76" y="47816"/>
                </a:lnTo>
                <a:lnTo>
                  <a:pt x="42484" y="42483"/>
                </a:lnTo>
                <a:lnTo>
                  <a:pt x="47816" y="34571"/>
                </a:lnTo>
                <a:lnTo>
                  <a:pt x="49771" y="24879"/>
                </a:lnTo>
                <a:lnTo>
                  <a:pt x="47816" y="15194"/>
                </a:lnTo>
                <a:lnTo>
                  <a:pt x="42484" y="7286"/>
                </a:lnTo>
                <a:lnTo>
                  <a:pt x="34576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k object 637"/>
          <p:cNvSpPr/>
          <p:nvPr/>
        </p:nvSpPr>
        <p:spPr>
          <a:xfrm>
            <a:off x="10044379" y="13446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13" y="0"/>
                </a:lnTo>
                <a:lnTo>
                  <a:pt x="0" y="7213"/>
                </a:lnTo>
                <a:lnTo>
                  <a:pt x="0" y="24993"/>
                </a:lnTo>
                <a:lnTo>
                  <a:pt x="7213" y="32219"/>
                </a:lnTo>
                <a:lnTo>
                  <a:pt x="25006" y="32219"/>
                </a:lnTo>
                <a:lnTo>
                  <a:pt x="32207" y="24993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k object 638"/>
          <p:cNvSpPr/>
          <p:nvPr/>
        </p:nvSpPr>
        <p:spPr>
          <a:xfrm>
            <a:off x="11377726" y="134369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492" y="0"/>
                </a:moveTo>
                <a:lnTo>
                  <a:pt x="7632" y="0"/>
                </a:lnTo>
                <a:lnTo>
                  <a:pt x="0" y="7658"/>
                </a:lnTo>
                <a:lnTo>
                  <a:pt x="0" y="26517"/>
                </a:lnTo>
                <a:lnTo>
                  <a:pt x="7632" y="34175"/>
                </a:lnTo>
                <a:lnTo>
                  <a:pt x="26492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492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k object 639"/>
          <p:cNvSpPr/>
          <p:nvPr/>
        </p:nvSpPr>
        <p:spPr>
          <a:xfrm>
            <a:off x="11530838" y="133004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1"/>
                </a:lnTo>
                <a:lnTo>
                  <a:pt x="9005" y="52474"/>
                </a:lnTo>
                <a:lnTo>
                  <a:pt x="18779" y="59064"/>
                </a:lnTo>
                <a:lnTo>
                  <a:pt x="30746" y="61480"/>
                </a:lnTo>
                <a:lnTo>
                  <a:pt x="42714" y="59064"/>
                </a:lnTo>
                <a:lnTo>
                  <a:pt x="52487" y="52474"/>
                </a:lnTo>
                <a:lnTo>
                  <a:pt x="59077" y="42701"/>
                </a:lnTo>
                <a:lnTo>
                  <a:pt x="61493" y="30733"/>
                </a:lnTo>
                <a:lnTo>
                  <a:pt x="59077" y="18768"/>
                </a:lnTo>
                <a:lnTo>
                  <a:pt x="52487" y="8999"/>
                </a:lnTo>
                <a:lnTo>
                  <a:pt x="42714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k object 640"/>
          <p:cNvSpPr/>
          <p:nvPr/>
        </p:nvSpPr>
        <p:spPr>
          <a:xfrm>
            <a:off x="12025363" y="1324178"/>
            <a:ext cx="73202" cy="732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k object 641"/>
          <p:cNvSpPr/>
          <p:nvPr/>
        </p:nvSpPr>
        <p:spPr>
          <a:xfrm>
            <a:off x="12713931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k object 642"/>
          <p:cNvSpPr/>
          <p:nvPr/>
        </p:nvSpPr>
        <p:spPr>
          <a:xfrm>
            <a:off x="12880809" y="134566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81" y="0"/>
                </a:lnTo>
                <a:lnTo>
                  <a:pt x="0" y="6769"/>
                </a:lnTo>
                <a:lnTo>
                  <a:pt x="0" y="23469"/>
                </a:lnTo>
                <a:lnTo>
                  <a:pt x="6781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k object 643"/>
          <p:cNvSpPr/>
          <p:nvPr/>
        </p:nvSpPr>
        <p:spPr>
          <a:xfrm>
            <a:off x="13009067" y="1307096"/>
            <a:ext cx="107365" cy="107365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k object 644"/>
          <p:cNvSpPr/>
          <p:nvPr/>
        </p:nvSpPr>
        <p:spPr>
          <a:xfrm>
            <a:off x="13493838" y="1291488"/>
            <a:ext cx="138595" cy="1385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k object 645"/>
          <p:cNvSpPr/>
          <p:nvPr/>
        </p:nvSpPr>
        <p:spPr>
          <a:xfrm>
            <a:off x="14189723" y="1320291"/>
            <a:ext cx="81013" cy="809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k object 646"/>
          <p:cNvSpPr/>
          <p:nvPr/>
        </p:nvSpPr>
        <p:spPr>
          <a:xfrm>
            <a:off x="14711590" y="134175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37" y="0"/>
                </a:moveTo>
                <a:lnTo>
                  <a:pt x="11626" y="1495"/>
                </a:lnTo>
                <a:lnTo>
                  <a:pt x="5575" y="5573"/>
                </a:lnTo>
                <a:lnTo>
                  <a:pt x="1495" y="11621"/>
                </a:lnTo>
                <a:lnTo>
                  <a:pt x="0" y="19024"/>
                </a:lnTo>
                <a:lnTo>
                  <a:pt x="1495" y="26435"/>
                </a:lnTo>
                <a:lnTo>
                  <a:pt x="5575" y="32486"/>
                </a:lnTo>
                <a:lnTo>
                  <a:pt x="11626" y="36566"/>
                </a:lnTo>
                <a:lnTo>
                  <a:pt x="19037" y="38061"/>
                </a:lnTo>
                <a:lnTo>
                  <a:pt x="26440" y="36566"/>
                </a:lnTo>
                <a:lnTo>
                  <a:pt x="32488" y="32486"/>
                </a:lnTo>
                <a:lnTo>
                  <a:pt x="36566" y="26435"/>
                </a:lnTo>
                <a:lnTo>
                  <a:pt x="38061" y="19024"/>
                </a:lnTo>
                <a:lnTo>
                  <a:pt x="36566" y="11621"/>
                </a:lnTo>
                <a:lnTo>
                  <a:pt x="32488" y="5573"/>
                </a:lnTo>
                <a:lnTo>
                  <a:pt x="26440" y="1495"/>
                </a:lnTo>
                <a:lnTo>
                  <a:pt x="19037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k object 647"/>
          <p:cNvSpPr/>
          <p:nvPr/>
        </p:nvSpPr>
        <p:spPr>
          <a:xfrm>
            <a:off x="15212910" y="134272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46" y="0"/>
                </a:moveTo>
                <a:lnTo>
                  <a:pt x="11021" y="1419"/>
                </a:lnTo>
                <a:lnTo>
                  <a:pt x="5284" y="5291"/>
                </a:lnTo>
                <a:lnTo>
                  <a:pt x="1417" y="11031"/>
                </a:lnTo>
                <a:lnTo>
                  <a:pt x="0" y="18059"/>
                </a:lnTo>
                <a:lnTo>
                  <a:pt x="1417" y="25087"/>
                </a:lnTo>
                <a:lnTo>
                  <a:pt x="5284" y="30827"/>
                </a:lnTo>
                <a:lnTo>
                  <a:pt x="11021" y="34698"/>
                </a:lnTo>
                <a:lnTo>
                  <a:pt x="18046" y="36118"/>
                </a:lnTo>
                <a:lnTo>
                  <a:pt x="25079" y="34698"/>
                </a:lnTo>
                <a:lnTo>
                  <a:pt x="30819" y="30827"/>
                </a:lnTo>
                <a:lnTo>
                  <a:pt x="34688" y="25087"/>
                </a:lnTo>
                <a:lnTo>
                  <a:pt x="36106" y="18059"/>
                </a:lnTo>
                <a:lnTo>
                  <a:pt x="34688" y="11031"/>
                </a:lnTo>
                <a:lnTo>
                  <a:pt x="30819" y="5291"/>
                </a:lnTo>
                <a:lnTo>
                  <a:pt x="25079" y="1419"/>
                </a:lnTo>
                <a:lnTo>
                  <a:pt x="18046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k object 648"/>
          <p:cNvSpPr/>
          <p:nvPr/>
        </p:nvSpPr>
        <p:spPr>
          <a:xfrm>
            <a:off x="15529394" y="1325638"/>
            <a:ext cx="70269" cy="702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k object 649"/>
          <p:cNvSpPr/>
          <p:nvPr/>
        </p:nvSpPr>
        <p:spPr>
          <a:xfrm>
            <a:off x="16203930" y="1332966"/>
            <a:ext cx="52069" cy="55880"/>
          </a:xfrm>
          <a:custGeom>
            <a:avLst/>
            <a:gdLst/>
            <a:ahLst/>
            <a:cxnLst/>
            <a:rect l="l" t="t" r="r" b="b"/>
            <a:pathLst>
              <a:path w="52069" h="55880">
                <a:moveTo>
                  <a:pt x="27813" y="0"/>
                </a:moveTo>
                <a:lnTo>
                  <a:pt x="16982" y="2186"/>
                </a:lnTo>
                <a:lnTo>
                  <a:pt x="8137" y="8148"/>
                </a:lnTo>
                <a:lnTo>
                  <a:pt x="2174" y="16989"/>
                </a:lnTo>
                <a:lnTo>
                  <a:pt x="0" y="27751"/>
                </a:lnTo>
                <a:lnTo>
                  <a:pt x="2174" y="38641"/>
                </a:lnTo>
                <a:lnTo>
                  <a:pt x="8137" y="47482"/>
                </a:lnTo>
                <a:lnTo>
                  <a:pt x="16982" y="53441"/>
                </a:lnTo>
                <a:lnTo>
                  <a:pt x="27814" y="55625"/>
                </a:lnTo>
                <a:lnTo>
                  <a:pt x="38642" y="53441"/>
                </a:lnTo>
                <a:lnTo>
                  <a:pt x="47482" y="47482"/>
                </a:lnTo>
                <a:lnTo>
                  <a:pt x="52069" y="40676"/>
                </a:lnTo>
                <a:lnTo>
                  <a:pt x="52069" y="14954"/>
                </a:lnTo>
                <a:lnTo>
                  <a:pt x="47482" y="8148"/>
                </a:lnTo>
                <a:lnTo>
                  <a:pt x="38642" y="2186"/>
                </a:lnTo>
                <a:lnTo>
                  <a:pt x="27813" y="0"/>
                </a:lnTo>
                <a:close/>
              </a:path>
            </a:pathLst>
          </a:custGeom>
          <a:solidFill>
            <a:srgbClr val="8B8B8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k object 650"/>
          <p:cNvSpPr/>
          <p:nvPr/>
        </p:nvSpPr>
        <p:spPr>
          <a:xfrm>
            <a:off x="8362327" y="61732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30251" y="0"/>
                </a:moveTo>
                <a:lnTo>
                  <a:pt x="18479" y="2378"/>
                </a:lnTo>
                <a:lnTo>
                  <a:pt x="8863" y="8863"/>
                </a:lnTo>
                <a:lnTo>
                  <a:pt x="2378" y="18479"/>
                </a:lnTo>
                <a:lnTo>
                  <a:pt x="0" y="30251"/>
                </a:lnTo>
                <a:lnTo>
                  <a:pt x="2378" y="42023"/>
                </a:lnTo>
                <a:lnTo>
                  <a:pt x="8863" y="51639"/>
                </a:lnTo>
                <a:lnTo>
                  <a:pt x="18479" y="58124"/>
                </a:lnTo>
                <a:lnTo>
                  <a:pt x="30251" y="60502"/>
                </a:lnTo>
                <a:lnTo>
                  <a:pt x="42036" y="58124"/>
                </a:lnTo>
                <a:lnTo>
                  <a:pt x="51655" y="51639"/>
                </a:lnTo>
                <a:lnTo>
                  <a:pt x="58138" y="42023"/>
                </a:lnTo>
                <a:lnTo>
                  <a:pt x="60515" y="30251"/>
                </a:lnTo>
                <a:lnTo>
                  <a:pt x="58138" y="18479"/>
                </a:lnTo>
                <a:lnTo>
                  <a:pt x="51655" y="8863"/>
                </a:lnTo>
                <a:lnTo>
                  <a:pt x="42036" y="2378"/>
                </a:lnTo>
                <a:lnTo>
                  <a:pt x="30251" y="0"/>
                </a:lnTo>
                <a:close/>
              </a:path>
            </a:pathLst>
          </a:custGeom>
          <a:solidFill>
            <a:srgbClr val="DD0A14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k object 651"/>
          <p:cNvSpPr/>
          <p:nvPr/>
        </p:nvSpPr>
        <p:spPr>
          <a:xfrm>
            <a:off x="8523770" y="611949"/>
            <a:ext cx="71247" cy="71259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k object 652"/>
          <p:cNvSpPr/>
          <p:nvPr/>
        </p:nvSpPr>
        <p:spPr>
          <a:xfrm>
            <a:off x="8830005" y="584619"/>
            <a:ext cx="125907" cy="125907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k object 653"/>
          <p:cNvSpPr/>
          <p:nvPr/>
        </p:nvSpPr>
        <p:spPr>
          <a:xfrm>
            <a:off x="8996794" y="584619"/>
            <a:ext cx="125895" cy="125907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k object 654"/>
          <p:cNvSpPr/>
          <p:nvPr/>
        </p:nvSpPr>
        <p:spPr>
          <a:xfrm>
            <a:off x="9521570" y="609028"/>
            <a:ext cx="77101" cy="77088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k object 655"/>
          <p:cNvSpPr/>
          <p:nvPr/>
        </p:nvSpPr>
        <p:spPr>
          <a:xfrm>
            <a:off x="9866363" y="6202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43" y="0"/>
                </a:moveTo>
                <a:lnTo>
                  <a:pt x="16700" y="2148"/>
                </a:lnTo>
                <a:lnTo>
                  <a:pt x="8008" y="8007"/>
                </a:lnTo>
                <a:lnTo>
                  <a:pt x="2148" y="16694"/>
                </a:lnTo>
                <a:lnTo>
                  <a:pt x="0" y="27330"/>
                </a:lnTo>
                <a:lnTo>
                  <a:pt x="2148" y="37965"/>
                </a:lnTo>
                <a:lnTo>
                  <a:pt x="8008" y="46653"/>
                </a:lnTo>
                <a:lnTo>
                  <a:pt x="16700" y="52512"/>
                </a:lnTo>
                <a:lnTo>
                  <a:pt x="27343" y="54660"/>
                </a:lnTo>
                <a:lnTo>
                  <a:pt x="37976" y="52512"/>
                </a:lnTo>
                <a:lnTo>
                  <a:pt x="46659" y="46653"/>
                </a:lnTo>
                <a:lnTo>
                  <a:pt x="52514" y="37965"/>
                </a:lnTo>
                <a:lnTo>
                  <a:pt x="54660" y="27330"/>
                </a:lnTo>
                <a:lnTo>
                  <a:pt x="52514" y="16694"/>
                </a:lnTo>
                <a:lnTo>
                  <a:pt x="46659" y="8007"/>
                </a:lnTo>
                <a:lnTo>
                  <a:pt x="37976" y="2148"/>
                </a:lnTo>
                <a:lnTo>
                  <a:pt x="27343" y="0"/>
                </a:lnTo>
                <a:close/>
              </a:path>
            </a:pathLst>
          </a:custGeom>
          <a:solidFill>
            <a:srgbClr val="DD0A14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k object 656"/>
          <p:cNvSpPr/>
          <p:nvPr/>
        </p:nvSpPr>
        <p:spPr>
          <a:xfrm>
            <a:off x="9995077" y="582193"/>
            <a:ext cx="130784" cy="130771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k object 657"/>
          <p:cNvSpPr/>
          <p:nvPr/>
        </p:nvSpPr>
        <p:spPr>
          <a:xfrm>
            <a:off x="10347693" y="601218"/>
            <a:ext cx="92735" cy="92709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k object 658"/>
          <p:cNvSpPr/>
          <p:nvPr/>
        </p:nvSpPr>
        <p:spPr>
          <a:xfrm>
            <a:off x="10704715" y="62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23" y="0"/>
                </a:moveTo>
                <a:lnTo>
                  <a:pt x="13994" y="1803"/>
                </a:lnTo>
                <a:lnTo>
                  <a:pt x="6708" y="6719"/>
                </a:lnTo>
                <a:lnTo>
                  <a:pt x="1799" y="14010"/>
                </a:lnTo>
                <a:lnTo>
                  <a:pt x="0" y="22936"/>
                </a:lnTo>
                <a:lnTo>
                  <a:pt x="1799" y="31861"/>
                </a:lnTo>
                <a:lnTo>
                  <a:pt x="6708" y="39152"/>
                </a:lnTo>
                <a:lnTo>
                  <a:pt x="13994" y="44069"/>
                </a:lnTo>
                <a:lnTo>
                  <a:pt x="22923" y="45872"/>
                </a:lnTo>
                <a:lnTo>
                  <a:pt x="31849" y="44069"/>
                </a:lnTo>
                <a:lnTo>
                  <a:pt x="39139" y="39152"/>
                </a:lnTo>
                <a:lnTo>
                  <a:pt x="44056" y="31861"/>
                </a:lnTo>
                <a:lnTo>
                  <a:pt x="45859" y="22936"/>
                </a:lnTo>
                <a:lnTo>
                  <a:pt x="44056" y="14010"/>
                </a:lnTo>
                <a:lnTo>
                  <a:pt x="39139" y="6719"/>
                </a:lnTo>
                <a:lnTo>
                  <a:pt x="31849" y="1803"/>
                </a:lnTo>
                <a:lnTo>
                  <a:pt x="22923" y="0"/>
                </a:lnTo>
                <a:close/>
              </a:path>
            </a:pathLst>
          </a:custGeom>
          <a:solidFill>
            <a:srgbClr val="8B8B8B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k object 659"/>
          <p:cNvSpPr/>
          <p:nvPr/>
        </p:nvSpPr>
        <p:spPr>
          <a:xfrm>
            <a:off x="11017301" y="603656"/>
            <a:ext cx="87845" cy="87833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k object 660"/>
          <p:cNvSpPr/>
          <p:nvPr/>
        </p:nvSpPr>
        <p:spPr>
          <a:xfrm>
            <a:off x="11182133" y="601713"/>
            <a:ext cx="91744" cy="91732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k object 661"/>
          <p:cNvSpPr/>
          <p:nvPr/>
        </p:nvSpPr>
        <p:spPr>
          <a:xfrm>
            <a:off x="11366982" y="61975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825" y="0"/>
                </a:moveTo>
                <a:lnTo>
                  <a:pt x="16994" y="2184"/>
                </a:lnTo>
                <a:lnTo>
                  <a:pt x="8150" y="8143"/>
                </a:lnTo>
                <a:lnTo>
                  <a:pt x="2186" y="16984"/>
                </a:lnTo>
                <a:lnTo>
                  <a:pt x="0" y="27813"/>
                </a:lnTo>
                <a:lnTo>
                  <a:pt x="2186" y="38641"/>
                </a:lnTo>
                <a:lnTo>
                  <a:pt x="8150" y="47482"/>
                </a:lnTo>
                <a:lnTo>
                  <a:pt x="16994" y="53441"/>
                </a:lnTo>
                <a:lnTo>
                  <a:pt x="27825" y="55626"/>
                </a:lnTo>
                <a:lnTo>
                  <a:pt x="38654" y="53441"/>
                </a:lnTo>
                <a:lnTo>
                  <a:pt x="47494" y="47482"/>
                </a:lnTo>
                <a:lnTo>
                  <a:pt x="53453" y="38641"/>
                </a:lnTo>
                <a:lnTo>
                  <a:pt x="55638" y="27813"/>
                </a:lnTo>
                <a:lnTo>
                  <a:pt x="53453" y="16984"/>
                </a:lnTo>
                <a:lnTo>
                  <a:pt x="47494" y="8143"/>
                </a:lnTo>
                <a:lnTo>
                  <a:pt x="38654" y="2184"/>
                </a:lnTo>
                <a:lnTo>
                  <a:pt x="27825" y="0"/>
                </a:lnTo>
                <a:close/>
              </a:path>
            </a:pathLst>
          </a:custGeom>
          <a:solidFill>
            <a:srgbClr val="8B8B8B">
              <a:alpha val="8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k object 662"/>
          <p:cNvSpPr/>
          <p:nvPr/>
        </p:nvSpPr>
        <p:spPr>
          <a:xfrm>
            <a:off x="11665432" y="584619"/>
            <a:ext cx="125895" cy="125907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k object 663"/>
          <p:cNvSpPr/>
          <p:nvPr/>
        </p:nvSpPr>
        <p:spPr>
          <a:xfrm>
            <a:off x="11997537" y="583158"/>
            <a:ext cx="128841" cy="12882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k object 664"/>
          <p:cNvSpPr/>
          <p:nvPr/>
        </p:nvSpPr>
        <p:spPr>
          <a:xfrm>
            <a:off x="12160415" y="579247"/>
            <a:ext cx="136651" cy="136651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k object 665"/>
          <p:cNvSpPr/>
          <p:nvPr/>
        </p:nvSpPr>
        <p:spPr>
          <a:xfrm>
            <a:off x="12681787" y="600227"/>
            <a:ext cx="94665" cy="94691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k object 666"/>
          <p:cNvSpPr/>
          <p:nvPr/>
        </p:nvSpPr>
        <p:spPr>
          <a:xfrm>
            <a:off x="12857353" y="609028"/>
            <a:ext cx="77089" cy="77088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k object 667"/>
          <p:cNvSpPr/>
          <p:nvPr/>
        </p:nvSpPr>
        <p:spPr>
          <a:xfrm>
            <a:off x="13001676" y="586562"/>
            <a:ext cx="121996" cy="122021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k object 668"/>
          <p:cNvSpPr/>
          <p:nvPr/>
        </p:nvSpPr>
        <p:spPr>
          <a:xfrm>
            <a:off x="13213841" y="63196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31"/>
                </a:lnTo>
                <a:lnTo>
                  <a:pt x="6997" y="31216"/>
                </a:lnTo>
                <a:lnTo>
                  <a:pt x="24244" y="31216"/>
                </a:lnTo>
                <a:lnTo>
                  <a:pt x="31242" y="24231"/>
                </a:lnTo>
                <a:lnTo>
                  <a:pt x="31242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k object 669"/>
          <p:cNvSpPr/>
          <p:nvPr/>
        </p:nvSpPr>
        <p:spPr>
          <a:xfrm>
            <a:off x="13491374" y="575843"/>
            <a:ext cx="143471" cy="143459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k object 670"/>
          <p:cNvSpPr/>
          <p:nvPr/>
        </p:nvSpPr>
        <p:spPr>
          <a:xfrm>
            <a:off x="13710831" y="62853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24" y="0"/>
                </a:moveTo>
                <a:lnTo>
                  <a:pt x="11621" y="1495"/>
                </a:lnTo>
                <a:lnTo>
                  <a:pt x="5573" y="5575"/>
                </a:lnTo>
                <a:lnTo>
                  <a:pt x="1495" y="11626"/>
                </a:lnTo>
                <a:lnTo>
                  <a:pt x="0" y="19037"/>
                </a:lnTo>
                <a:lnTo>
                  <a:pt x="1495" y="26448"/>
                </a:lnTo>
                <a:lnTo>
                  <a:pt x="5573" y="32499"/>
                </a:lnTo>
                <a:lnTo>
                  <a:pt x="11621" y="36578"/>
                </a:lnTo>
                <a:lnTo>
                  <a:pt x="19024" y="38074"/>
                </a:lnTo>
                <a:lnTo>
                  <a:pt x="26435" y="36578"/>
                </a:lnTo>
                <a:lnTo>
                  <a:pt x="32486" y="32499"/>
                </a:lnTo>
                <a:lnTo>
                  <a:pt x="36566" y="26448"/>
                </a:lnTo>
                <a:lnTo>
                  <a:pt x="38061" y="19037"/>
                </a:lnTo>
                <a:lnTo>
                  <a:pt x="36566" y="11626"/>
                </a:lnTo>
                <a:lnTo>
                  <a:pt x="32486" y="5575"/>
                </a:lnTo>
                <a:lnTo>
                  <a:pt x="26435" y="1495"/>
                </a:lnTo>
                <a:lnTo>
                  <a:pt x="19024" y="0"/>
                </a:lnTo>
                <a:close/>
              </a:path>
            </a:pathLst>
          </a:custGeom>
          <a:solidFill>
            <a:srgbClr val="FFCF00">
              <a:alpha val="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k object 671"/>
          <p:cNvSpPr/>
          <p:nvPr/>
        </p:nvSpPr>
        <p:spPr>
          <a:xfrm>
            <a:off x="14206867" y="624141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418" y="0"/>
                </a:moveTo>
                <a:lnTo>
                  <a:pt x="14305" y="1841"/>
                </a:lnTo>
                <a:lnTo>
                  <a:pt x="6861" y="6862"/>
                </a:lnTo>
                <a:lnTo>
                  <a:pt x="1841" y="14310"/>
                </a:lnTo>
                <a:lnTo>
                  <a:pt x="0" y="23431"/>
                </a:lnTo>
                <a:lnTo>
                  <a:pt x="1841" y="32552"/>
                </a:lnTo>
                <a:lnTo>
                  <a:pt x="6861" y="40000"/>
                </a:lnTo>
                <a:lnTo>
                  <a:pt x="14305" y="45021"/>
                </a:lnTo>
                <a:lnTo>
                  <a:pt x="23418" y="46863"/>
                </a:lnTo>
                <a:lnTo>
                  <a:pt x="32539" y="45021"/>
                </a:lnTo>
                <a:lnTo>
                  <a:pt x="39987" y="40000"/>
                </a:lnTo>
                <a:lnTo>
                  <a:pt x="45008" y="32552"/>
                </a:lnTo>
                <a:lnTo>
                  <a:pt x="46850" y="23431"/>
                </a:lnTo>
                <a:lnTo>
                  <a:pt x="45008" y="14310"/>
                </a:lnTo>
                <a:lnTo>
                  <a:pt x="39987" y="6862"/>
                </a:lnTo>
                <a:lnTo>
                  <a:pt x="32539" y="1841"/>
                </a:lnTo>
                <a:lnTo>
                  <a:pt x="23418" y="0"/>
                </a:lnTo>
                <a:close/>
              </a:path>
            </a:pathLst>
          </a:custGeom>
          <a:solidFill>
            <a:srgbClr val="8B8B8B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k object 672"/>
          <p:cNvSpPr/>
          <p:nvPr/>
        </p:nvSpPr>
        <p:spPr>
          <a:xfrm>
            <a:off x="14691042" y="608050"/>
            <a:ext cx="79057" cy="79044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k object 673"/>
          <p:cNvSpPr/>
          <p:nvPr/>
        </p:nvSpPr>
        <p:spPr>
          <a:xfrm>
            <a:off x="14833981" y="584136"/>
            <a:ext cx="126873" cy="126873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k object 674"/>
          <p:cNvSpPr/>
          <p:nvPr/>
        </p:nvSpPr>
        <p:spPr>
          <a:xfrm>
            <a:off x="14998255" y="581698"/>
            <a:ext cx="131762" cy="131749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k object 675"/>
          <p:cNvSpPr/>
          <p:nvPr/>
        </p:nvSpPr>
        <p:spPr>
          <a:xfrm>
            <a:off x="15161145" y="577786"/>
            <a:ext cx="139560" cy="13957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k object 676"/>
          <p:cNvSpPr/>
          <p:nvPr/>
        </p:nvSpPr>
        <p:spPr>
          <a:xfrm>
            <a:off x="15535732" y="6187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90" y="0"/>
                </a:moveTo>
                <a:lnTo>
                  <a:pt x="17584" y="2264"/>
                </a:lnTo>
                <a:lnTo>
                  <a:pt x="8432" y="8439"/>
                </a:lnTo>
                <a:lnTo>
                  <a:pt x="2262" y="17595"/>
                </a:lnTo>
                <a:lnTo>
                  <a:pt x="0" y="28803"/>
                </a:lnTo>
                <a:lnTo>
                  <a:pt x="2262" y="40012"/>
                </a:lnTo>
                <a:lnTo>
                  <a:pt x="8432" y="49168"/>
                </a:lnTo>
                <a:lnTo>
                  <a:pt x="17584" y="55342"/>
                </a:lnTo>
                <a:lnTo>
                  <a:pt x="28790" y="57607"/>
                </a:lnTo>
                <a:lnTo>
                  <a:pt x="39997" y="55342"/>
                </a:lnTo>
                <a:lnTo>
                  <a:pt x="49149" y="49168"/>
                </a:lnTo>
                <a:lnTo>
                  <a:pt x="55319" y="40012"/>
                </a:lnTo>
                <a:lnTo>
                  <a:pt x="57581" y="28803"/>
                </a:lnTo>
                <a:lnTo>
                  <a:pt x="55319" y="17595"/>
                </a:lnTo>
                <a:lnTo>
                  <a:pt x="49149" y="8439"/>
                </a:lnTo>
                <a:lnTo>
                  <a:pt x="39997" y="2264"/>
                </a:lnTo>
                <a:lnTo>
                  <a:pt x="28790" y="0"/>
                </a:lnTo>
                <a:close/>
              </a:path>
            </a:pathLst>
          </a:custGeom>
          <a:solidFill>
            <a:srgbClr val="FFCF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k object 677"/>
          <p:cNvSpPr/>
          <p:nvPr/>
        </p:nvSpPr>
        <p:spPr>
          <a:xfrm>
            <a:off x="15863011" y="612432"/>
            <a:ext cx="70281" cy="70281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k object 678"/>
          <p:cNvSpPr/>
          <p:nvPr/>
        </p:nvSpPr>
        <p:spPr>
          <a:xfrm>
            <a:off x="8183333" y="77483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90">
                <a:moveTo>
                  <a:pt x="42468" y="0"/>
                </a:moveTo>
                <a:lnTo>
                  <a:pt x="25942" y="3335"/>
                </a:lnTo>
                <a:lnTo>
                  <a:pt x="12442" y="12431"/>
                </a:lnTo>
                <a:lnTo>
                  <a:pt x="3338" y="25926"/>
                </a:lnTo>
                <a:lnTo>
                  <a:pt x="0" y="42456"/>
                </a:lnTo>
                <a:lnTo>
                  <a:pt x="3338" y="58985"/>
                </a:lnTo>
                <a:lnTo>
                  <a:pt x="12442" y="72480"/>
                </a:lnTo>
                <a:lnTo>
                  <a:pt x="25942" y="81577"/>
                </a:lnTo>
                <a:lnTo>
                  <a:pt x="42468" y="84912"/>
                </a:lnTo>
                <a:lnTo>
                  <a:pt x="58993" y="81577"/>
                </a:lnTo>
                <a:lnTo>
                  <a:pt x="72488" y="72480"/>
                </a:lnTo>
                <a:lnTo>
                  <a:pt x="81587" y="58985"/>
                </a:lnTo>
                <a:lnTo>
                  <a:pt x="84924" y="42456"/>
                </a:lnTo>
                <a:lnTo>
                  <a:pt x="81587" y="25926"/>
                </a:lnTo>
                <a:lnTo>
                  <a:pt x="72488" y="12431"/>
                </a:lnTo>
                <a:lnTo>
                  <a:pt x="58993" y="3335"/>
                </a:lnTo>
                <a:lnTo>
                  <a:pt x="42468" y="0"/>
                </a:lnTo>
                <a:close/>
              </a:path>
            </a:pathLst>
          </a:custGeom>
          <a:solidFill>
            <a:srgbClr val="FFCF00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k object 679"/>
          <p:cNvSpPr/>
          <p:nvPr/>
        </p:nvSpPr>
        <p:spPr>
          <a:xfrm>
            <a:off x="8372576" y="797293"/>
            <a:ext cx="40640" cy="40005"/>
          </a:xfrm>
          <a:custGeom>
            <a:avLst/>
            <a:gdLst/>
            <a:ahLst/>
            <a:cxnLst/>
            <a:rect l="l" t="t" r="r" b="b"/>
            <a:pathLst>
              <a:path w="40640" h="40005">
                <a:moveTo>
                  <a:pt x="20002" y="0"/>
                </a:moveTo>
                <a:lnTo>
                  <a:pt x="12221" y="1571"/>
                </a:lnTo>
                <a:lnTo>
                  <a:pt x="5862" y="5857"/>
                </a:lnTo>
                <a:lnTo>
                  <a:pt x="1573" y="12215"/>
                </a:lnTo>
                <a:lnTo>
                  <a:pt x="0" y="20002"/>
                </a:lnTo>
                <a:lnTo>
                  <a:pt x="1573" y="27789"/>
                </a:lnTo>
                <a:lnTo>
                  <a:pt x="5862" y="34147"/>
                </a:lnTo>
                <a:lnTo>
                  <a:pt x="12221" y="38433"/>
                </a:lnTo>
                <a:lnTo>
                  <a:pt x="20002" y="40005"/>
                </a:lnTo>
                <a:lnTo>
                  <a:pt x="27796" y="38433"/>
                </a:lnTo>
                <a:lnTo>
                  <a:pt x="34158" y="34147"/>
                </a:lnTo>
                <a:lnTo>
                  <a:pt x="38445" y="27789"/>
                </a:lnTo>
                <a:lnTo>
                  <a:pt x="40017" y="20002"/>
                </a:lnTo>
                <a:lnTo>
                  <a:pt x="38445" y="12215"/>
                </a:lnTo>
                <a:lnTo>
                  <a:pt x="34158" y="5857"/>
                </a:lnTo>
                <a:lnTo>
                  <a:pt x="27796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B8B8B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k object 680"/>
          <p:cNvSpPr/>
          <p:nvPr/>
        </p:nvSpPr>
        <p:spPr>
          <a:xfrm>
            <a:off x="9327921" y="751916"/>
            <a:ext cx="130797" cy="130771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k object 681"/>
          <p:cNvSpPr/>
          <p:nvPr/>
        </p:nvSpPr>
        <p:spPr>
          <a:xfrm>
            <a:off x="9524974" y="782154"/>
            <a:ext cx="70269" cy="70294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k object 682"/>
          <p:cNvSpPr/>
          <p:nvPr/>
        </p:nvSpPr>
        <p:spPr>
          <a:xfrm>
            <a:off x="9878085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31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8B8B8B">
              <a:alpha val="1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k object 683"/>
          <p:cNvSpPr/>
          <p:nvPr/>
        </p:nvSpPr>
        <p:spPr>
          <a:xfrm>
            <a:off x="10040480" y="79729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20002" y="0"/>
                </a:moveTo>
                <a:lnTo>
                  <a:pt x="12215" y="1571"/>
                </a:lnTo>
                <a:lnTo>
                  <a:pt x="5857" y="5857"/>
                </a:lnTo>
                <a:lnTo>
                  <a:pt x="1571" y="12215"/>
                </a:lnTo>
                <a:lnTo>
                  <a:pt x="0" y="20002"/>
                </a:lnTo>
                <a:lnTo>
                  <a:pt x="1571" y="27789"/>
                </a:lnTo>
                <a:lnTo>
                  <a:pt x="5857" y="34147"/>
                </a:lnTo>
                <a:lnTo>
                  <a:pt x="12215" y="38433"/>
                </a:lnTo>
                <a:lnTo>
                  <a:pt x="20002" y="40005"/>
                </a:lnTo>
                <a:lnTo>
                  <a:pt x="27789" y="38433"/>
                </a:lnTo>
                <a:lnTo>
                  <a:pt x="34147" y="34147"/>
                </a:lnTo>
                <a:lnTo>
                  <a:pt x="38433" y="27789"/>
                </a:lnTo>
                <a:lnTo>
                  <a:pt x="40004" y="20002"/>
                </a:lnTo>
                <a:lnTo>
                  <a:pt x="38433" y="12215"/>
                </a:lnTo>
                <a:lnTo>
                  <a:pt x="34147" y="5857"/>
                </a:lnTo>
                <a:lnTo>
                  <a:pt x="27789" y="1571"/>
                </a:lnTo>
                <a:lnTo>
                  <a:pt x="20002" y="0"/>
                </a:lnTo>
                <a:close/>
              </a:path>
            </a:pathLst>
          </a:custGeom>
          <a:solidFill>
            <a:srgbClr val="8F8F8F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k object 684"/>
          <p:cNvSpPr/>
          <p:nvPr/>
        </p:nvSpPr>
        <p:spPr>
          <a:xfrm>
            <a:off x="10365270" y="7885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778" y="0"/>
                </a:moveTo>
                <a:lnTo>
                  <a:pt x="17573" y="2262"/>
                </a:lnTo>
                <a:lnTo>
                  <a:pt x="8426" y="8432"/>
                </a:lnTo>
                <a:lnTo>
                  <a:pt x="2260" y="17584"/>
                </a:lnTo>
                <a:lnTo>
                  <a:pt x="0" y="28790"/>
                </a:lnTo>
                <a:lnTo>
                  <a:pt x="2260" y="39999"/>
                </a:lnTo>
                <a:lnTo>
                  <a:pt x="8426" y="49155"/>
                </a:lnTo>
                <a:lnTo>
                  <a:pt x="17573" y="55329"/>
                </a:lnTo>
                <a:lnTo>
                  <a:pt x="28778" y="57594"/>
                </a:lnTo>
                <a:lnTo>
                  <a:pt x="39992" y="55329"/>
                </a:lnTo>
                <a:lnTo>
                  <a:pt x="49147" y="49155"/>
                </a:lnTo>
                <a:lnTo>
                  <a:pt x="55319" y="39999"/>
                </a:lnTo>
                <a:lnTo>
                  <a:pt x="57581" y="28790"/>
                </a:lnTo>
                <a:lnTo>
                  <a:pt x="55319" y="17584"/>
                </a:lnTo>
                <a:lnTo>
                  <a:pt x="49147" y="8432"/>
                </a:lnTo>
                <a:lnTo>
                  <a:pt x="39992" y="2262"/>
                </a:lnTo>
                <a:lnTo>
                  <a:pt x="28778" y="0"/>
                </a:lnTo>
                <a:close/>
              </a:path>
            </a:pathLst>
          </a:custGeom>
          <a:solidFill>
            <a:srgbClr val="DD0A14">
              <a:alpha val="1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k object 685"/>
          <p:cNvSpPr/>
          <p:nvPr/>
        </p:nvSpPr>
        <p:spPr>
          <a:xfrm>
            <a:off x="10676394" y="766063"/>
            <a:ext cx="102476" cy="102476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k object 686"/>
          <p:cNvSpPr/>
          <p:nvPr/>
        </p:nvSpPr>
        <p:spPr>
          <a:xfrm>
            <a:off x="11156759" y="746048"/>
            <a:ext cx="142506" cy="142494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k object 687"/>
          <p:cNvSpPr/>
          <p:nvPr/>
        </p:nvSpPr>
        <p:spPr>
          <a:xfrm>
            <a:off x="11373815" y="79631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0993" y="0"/>
                </a:moveTo>
                <a:lnTo>
                  <a:pt x="12826" y="1649"/>
                </a:lnTo>
                <a:lnTo>
                  <a:pt x="6153" y="6146"/>
                </a:lnTo>
                <a:lnTo>
                  <a:pt x="1651" y="12815"/>
                </a:lnTo>
                <a:lnTo>
                  <a:pt x="0" y="20980"/>
                </a:lnTo>
                <a:lnTo>
                  <a:pt x="1651" y="29150"/>
                </a:lnTo>
                <a:lnTo>
                  <a:pt x="6153" y="35818"/>
                </a:lnTo>
                <a:lnTo>
                  <a:pt x="12826" y="40313"/>
                </a:lnTo>
                <a:lnTo>
                  <a:pt x="20993" y="41960"/>
                </a:lnTo>
                <a:lnTo>
                  <a:pt x="29162" y="40313"/>
                </a:lnTo>
                <a:lnTo>
                  <a:pt x="35831" y="35818"/>
                </a:lnTo>
                <a:lnTo>
                  <a:pt x="40325" y="29150"/>
                </a:lnTo>
                <a:lnTo>
                  <a:pt x="41973" y="20980"/>
                </a:lnTo>
                <a:lnTo>
                  <a:pt x="40325" y="12815"/>
                </a:lnTo>
                <a:lnTo>
                  <a:pt x="35831" y="6146"/>
                </a:lnTo>
                <a:lnTo>
                  <a:pt x="29162" y="1649"/>
                </a:lnTo>
                <a:lnTo>
                  <a:pt x="20993" y="0"/>
                </a:lnTo>
                <a:close/>
              </a:path>
            </a:pathLst>
          </a:custGeom>
          <a:solidFill>
            <a:srgbClr val="8B8B8B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k object 688"/>
          <p:cNvSpPr/>
          <p:nvPr/>
        </p:nvSpPr>
        <p:spPr>
          <a:xfrm>
            <a:off x="11503520" y="759231"/>
            <a:ext cx="116141" cy="116128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k object 689"/>
          <p:cNvSpPr/>
          <p:nvPr/>
        </p:nvSpPr>
        <p:spPr>
          <a:xfrm>
            <a:off x="11708866" y="7977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07" y="0"/>
                </a:moveTo>
                <a:lnTo>
                  <a:pt x="11910" y="1533"/>
                </a:lnTo>
                <a:lnTo>
                  <a:pt x="5710" y="5716"/>
                </a:lnTo>
                <a:lnTo>
                  <a:pt x="1531" y="11921"/>
                </a:lnTo>
                <a:lnTo>
                  <a:pt x="0" y="19519"/>
                </a:lnTo>
                <a:lnTo>
                  <a:pt x="1531" y="27124"/>
                </a:lnTo>
                <a:lnTo>
                  <a:pt x="5710" y="33327"/>
                </a:lnTo>
                <a:lnTo>
                  <a:pt x="11910" y="37507"/>
                </a:lnTo>
                <a:lnTo>
                  <a:pt x="19507" y="39039"/>
                </a:lnTo>
                <a:lnTo>
                  <a:pt x="27111" y="37507"/>
                </a:lnTo>
                <a:lnTo>
                  <a:pt x="33315" y="33327"/>
                </a:lnTo>
                <a:lnTo>
                  <a:pt x="37495" y="27124"/>
                </a:lnTo>
                <a:lnTo>
                  <a:pt x="39027" y="19519"/>
                </a:lnTo>
                <a:lnTo>
                  <a:pt x="37495" y="11921"/>
                </a:lnTo>
                <a:lnTo>
                  <a:pt x="33315" y="5716"/>
                </a:lnTo>
                <a:lnTo>
                  <a:pt x="27111" y="1533"/>
                </a:lnTo>
                <a:lnTo>
                  <a:pt x="19507" y="0"/>
                </a:lnTo>
                <a:close/>
              </a:path>
            </a:pathLst>
          </a:custGeom>
          <a:solidFill>
            <a:srgbClr val="9E9E9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k object 690"/>
          <p:cNvSpPr/>
          <p:nvPr/>
        </p:nvSpPr>
        <p:spPr>
          <a:xfrm>
            <a:off x="12003875" y="759231"/>
            <a:ext cx="116154" cy="116128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k object 691"/>
          <p:cNvSpPr/>
          <p:nvPr/>
        </p:nvSpPr>
        <p:spPr>
          <a:xfrm>
            <a:off x="12379921" y="8016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44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16"/>
                </a:lnTo>
                <a:lnTo>
                  <a:pt x="24244" y="31216"/>
                </a:lnTo>
                <a:lnTo>
                  <a:pt x="31229" y="24244"/>
                </a:lnTo>
                <a:lnTo>
                  <a:pt x="31229" y="6985"/>
                </a:lnTo>
                <a:lnTo>
                  <a:pt x="24244" y="0"/>
                </a:lnTo>
                <a:close/>
              </a:path>
            </a:pathLst>
          </a:custGeom>
          <a:solidFill>
            <a:srgbClr val="DD0A14">
              <a:alpha val="5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k object 692"/>
          <p:cNvSpPr/>
          <p:nvPr/>
        </p:nvSpPr>
        <p:spPr>
          <a:xfrm>
            <a:off x="12669570" y="757770"/>
            <a:ext cx="119075" cy="119062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k object 693"/>
          <p:cNvSpPr/>
          <p:nvPr/>
        </p:nvSpPr>
        <p:spPr>
          <a:xfrm>
            <a:off x="13018808" y="773379"/>
            <a:ext cx="87845" cy="87833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k object 694"/>
          <p:cNvSpPr/>
          <p:nvPr/>
        </p:nvSpPr>
        <p:spPr>
          <a:xfrm>
            <a:off x="13207060" y="79484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40" y="0"/>
                </a:moveTo>
                <a:lnTo>
                  <a:pt x="13705" y="1765"/>
                </a:lnTo>
                <a:lnTo>
                  <a:pt x="6572" y="6578"/>
                </a:lnTo>
                <a:lnTo>
                  <a:pt x="1763" y="13716"/>
                </a:lnTo>
                <a:lnTo>
                  <a:pt x="0" y="22453"/>
                </a:lnTo>
                <a:lnTo>
                  <a:pt x="1763" y="31196"/>
                </a:lnTo>
                <a:lnTo>
                  <a:pt x="6572" y="38333"/>
                </a:lnTo>
                <a:lnTo>
                  <a:pt x="13705" y="43143"/>
                </a:lnTo>
                <a:lnTo>
                  <a:pt x="22440" y="44907"/>
                </a:lnTo>
                <a:lnTo>
                  <a:pt x="31176" y="43143"/>
                </a:lnTo>
                <a:lnTo>
                  <a:pt x="38309" y="38333"/>
                </a:lnTo>
                <a:lnTo>
                  <a:pt x="43118" y="31196"/>
                </a:lnTo>
                <a:lnTo>
                  <a:pt x="44881" y="22453"/>
                </a:lnTo>
                <a:lnTo>
                  <a:pt x="43118" y="13716"/>
                </a:lnTo>
                <a:lnTo>
                  <a:pt x="38309" y="6578"/>
                </a:lnTo>
                <a:lnTo>
                  <a:pt x="31176" y="1765"/>
                </a:lnTo>
                <a:lnTo>
                  <a:pt x="22440" y="0"/>
                </a:lnTo>
                <a:close/>
              </a:path>
            </a:pathLst>
          </a:custGeom>
          <a:solidFill>
            <a:srgbClr val="8B8B8B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k object 695"/>
          <p:cNvSpPr/>
          <p:nvPr/>
        </p:nvSpPr>
        <p:spPr>
          <a:xfrm>
            <a:off x="13514742" y="768984"/>
            <a:ext cx="96608" cy="96634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k object 696"/>
          <p:cNvSpPr/>
          <p:nvPr/>
        </p:nvSpPr>
        <p:spPr>
          <a:xfrm>
            <a:off x="13680541" y="768007"/>
            <a:ext cx="98577" cy="98590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k object 697"/>
          <p:cNvSpPr/>
          <p:nvPr/>
        </p:nvSpPr>
        <p:spPr>
          <a:xfrm>
            <a:off x="14025308" y="779233"/>
            <a:ext cx="76136" cy="76123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k object 698"/>
          <p:cNvSpPr/>
          <p:nvPr/>
        </p:nvSpPr>
        <p:spPr>
          <a:xfrm>
            <a:off x="14192656" y="779716"/>
            <a:ext cx="75158" cy="7515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k object 699"/>
          <p:cNvSpPr/>
          <p:nvPr/>
        </p:nvSpPr>
        <p:spPr>
          <a:xfrm>
            <a:off x="14356931" y="777290"/>
            <a:ext cx="80048" cy="80022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k object 700"/>
          <p:cNvSpPr/>
          <p:nvPr/>
        </p:nvSpPr>
        <p:spPr>
          <a:xfrm>
            <a:off x="15030068" y="783145"/>
            <a:ext cx="68326" cy="68300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k object 701"/>
          <p:cNvSpPr/>
          <p:nvPr/>
        </p:nvSpPr>
        <p:spPr>
          <a:xfrm>
            <a:off x="15522587" y="775322"/>
            <a:ext cx="83934" cy="83946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k object 702"/>
          <p:cNvSpPr/>
          <p:nvPr/>
        </p:nvSpPr>
        <p:spPr>
          <a:xfrm>
            <a:off x="8526678" y="954316"/>
            <a:ext cx="65392" cy="653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k object 703"/>
          <p:cNvSpPr/>
          <p:nvPr/>
        </p:nvSpPr>
        <p:spPr>
          <a:xfrm>
            <a:off x="8841726" y="935774"/>
            <a:ext cx="102476" cy="102476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k object 704"/>
          <p:cNvSpPr/>
          <p:nvPr/>
        </p:nvSpPr>
        <p:spPr>
          <a:xfrm>
            <a:off x="9368929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396" y="0"/>
                </a:moveTo>
                <a:lnTo>
                  <a:pt x="14900" y="1917"/>
                </a:lnTo>
                <a:lnTo>
                  <a:pt x="7145" y="7145"/>
                </a:lnTo>
                <a:lnTo>
                  <a:pt x="1917" y="14900"/>
                </a:lnTo>
                <a:lnTo>
                  <a:pt x="0" y="24396"/>
                </a:lnTo>
                <a:lnTo>
                  <a:pt x="1917" y="33900"/>
                </a:lnTo>
                <a:lnTo>
                  <a:pt x="7145" y="41659"/>
                </a:lnTo>
                <a:lnTo>
                  <a:pt x="14900" y="46888"/>
                </a:lnTo>
                <a:lnTo>
                  <a:pt x="24396" y="48806"/>
                </a:lnTo>
                <a:lnTo>
                  <a:pt x="33895" y="46888"/>
                </a:lnTo>
                <a:lnTo>
                  <a:pt x="41654" y="41659"/>
                </a:lnTo>
                <a:lnTo>
                  <a:pt x="46887" y="33900"/>
                </a:lnTo>
                <a:lnTo>
                  <a:pt x="48806" y="24396"/>
                </a:lnTo>
                <a:lnTo>
                  <a:pt x="46887" y="14900"/>
                </a:lnTo>
                <a:lnTo>
                  <a:pt x="41654" y="7145"/>
                </a:lnTo>
                <a:lnTo>
                  <a:pt x="33895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k object 705"/>
          <p:cNvSpPr/>
          <p:nvPr/>
        </p:nvSpPr>
        <p:spPr>
          <a:xfrm>
            <a:off x="9526434" y="953338"/>
            <a:ext cx="67360" cy="67335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k object 706"/>
          <p:cNvSpPr/>
          <p:nvPr/>
        </p:nvSpPr>
        <p:spPr>
          <a:xfrm>
            <a:off x="9864420" y="957719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73" y="0"/>
                </a:moveTo>
                <a:lnTo>
                  <a:pt x="17879" y="2304"/>
                </a:lnTo>
                <a:lnTo>
                  <a:pt x="8574" y="8585"/>
                </a:lnTo>
                <a:lnTo>
                  <a:pt x="2300" y="17895"/>
                </a:lnTo>
                <a:lnTo>
                  <a:pt x="0" y="29286"/>
                </a:lnTo>
                <a:lnTo>
                  <a:pt x="2300" y="40682"/>
                </a:lnTo>
                <a:lnTo>
                  <a:pt x="8574" y="49991"/>
                </a:lnTo>
                <a:lnTo>
                  <a:pt x="17879" y="56269"/>
                </a:lnTo>
                <a:lnTo>
                  <a:pt x="29273" y="58572"/>
                </a:lnTo>
                <a:lnTo>
                  <a:pt x="40669" y="56269"/>
                </a:lnTo>
                <a:lnTo>
                  <a:pt x="49979" y="49991"/>
                </a:lnTo>
                <a:lnTo>
                  <a:pt x="56257" y="40682"/>
                </a:lnTo>
                <a:lnTo>
                  <a:pt x="58559" y="29286"/>
                </a:lnTo>
                <a:lnTo>
                  <a:pt x="56257" y="17895"/>
                </a:lnTo>
                <a:lnTo>
                  <a:pt x="49979" y="8585"/>
                </a:lnTo>
                <a:lnTo>
                  <a:pt x="40669" y="2304"/>
                </a:lnTo>
                <a:lnTo>
                  <a:pt x="29273" y="0"/>
                </a:lnTo>
                <a:close/>
              </a:path>
            </a:pathLst>
          </a:custGeom>
          <a:solidFill>
            <a:srgbClr val="DD0A14">
              <a:alpha val="6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k object 707"/>
          <p:cNvSpPr/>
          <p:nvPr/>
        </p:nvSpPr>
        <p:spPr>
          <a:xfrm>
            <a:off x="10041940" y="96846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541" y="0"/>
                </a:moveTo>
                <a:lnTo>
                  <a:pt x="11321" y="1457"/>
                </a:lnTo>
                <a:lnTo>
                  <a:pt x="5427" y="5432"/>
                </a:lnTo>
                <a:lnTo>
                  <a:pt x="1455" y="11326"/>
                </a:lnTo>
                <a:lnTo>
                  <a:pt x="0" y="18542"/>
                </a:lnTo>
                <a:lnTo>
                  <a:pt x="1455" y="25764"/>
                </a:lnTo>
                <a:lnTo>
                  <a:pt x="5427" y="31662"/>
                </a:lnTo>
                <a:lnTo>
                  <a:pt x="11321" y="35638"/>
                </a:lnTo>
                <a:lnTo>
                  <a:pt x="18541" y="37096"/>
                </a:lnTo>
                <a:lnTo>
                  <a:pt x="25762" y="35638"/>
                </a:lnTo>
                <a:lnTo>
                  <a:pt x="31656" y="31662"/>
                </a:lnTo>
                <a:lnTo>
                  <a:pt x="35628" y="25764"/>
                </a:lnTo>
                <a:lnTo>
                  <a:pt x="37083" y="18542"/>
                </a:lnTo>
                <a:lnTo>
                  <a:pt x="35628" y="11326"/>
                </a:lnTo>
                <a:lnTo>
                  <a:pt x="31656" y="5432"/>
                </a:lnTo>
                <a:lnTo>
                  <a:pt x="25762" y="1457"/>
                </a:lnTo>
                <a:lnTo>
                  <a:pt x="18541" y="0"/>
                </a:lnTo>
                <a:close/>
              </a:path>
            </a:pathLst>
          </a:custGeom>
          <a:solidFill>
            <a:srgbClr val="8B8B8B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k object 708"/>
          <p:cNvSpPr/>
          <p:nvPr/>
        </p:nvSpPr>
        <p:spPr>
          <a:xfrm>
            <a:off x="10322814" y="915758"/>
            <a:ext cx="142494" cy="142494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k object 709"/>
          <p:cNvSpPr/>
          <p:nvPr/>
        </p:nvSpPr>
        <p:spPr>
          <a:xfrm>
            <a:off x="10712513" y="97189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23495" y="0"/>
                </a:moveTo>
                <a:lnTo>
                  <a:pt x="6769" y="0"/>
                </a:lnTo>
                <a:lnTo>
                  <a:pt x="0" y="6769"/>
                </a:lnTo>
                <a:lnTo>
                  <a:pt x="0" y="23469"/>
                </a:lnTo>
                <a:lnTo>
                  <a:pt x="6769" y="30238"/>
                </a:lnTo>
                <a:lnTo>
                  <a:pt x="23495" y="30238"/>
                </a:lnTo>
                <a:lnTo>
                  <a:pt x="30264" y="23469"/>
                </a:lnTo>
                <a:lnTo>
                  <a:pt x="30264" y="6769"/>
                </a:lnTo>
                <a:lnTo>
                  <a:pt x="23495" y="0"/>
                </a:lnTo>
                <a:close/>
              </a:path>
            </a:pathLst>
          </a:custGeom>
          <a:solidFill>
            <a:srgbClr val="8F8F8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k object 710"/>
          <p:cNvSpPr/>
          <p:nvPr/>
        </p:nvSpPr>
        <p:spPr>
          <a:xfrm>
            <a:off x="11167491" y="926490"/>
            <a:ext cx="121030" cy="121043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k object 711"/>
          <p:cNvSpPr/>
          <p:nvPr/>
        </p:nvSpPr>
        <p:spPr>
          <a:xfrm>
            <a:off x="11373815" y="9660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20993" y="0"/>
                </a:moveTo>
                <a:lnTo>
                  <a:pt x="12826" y="1647"/>
                </a:lnTo>
                <a:lnTo>
                  <a:pt x="6153" y="6140"/>
                </a:lnTo>
                <a:lnTo>
                  <a:pt x="1651" y="12805"/>
                </a:lnTo>
                <a:lnTo>
                  <a:pt x="0" y="20967"/>
                </a:lnTo>
                <a:lnTo>
                  <a:pt x="1651" y="29139"/>
                </a:lnTo>
                <a:lnTo>
                  <a:pt x="6153" y="35812"/>
                </a:lnTo>
                <a:lnTo>
                  <a:pt x="12826" y="40311"/>
                </a:lnTo>
                <a:lnTo>
                  <a:pt x="20993" y="41960"/>
                </a:lnTo>
                <a:lnTo>
                  <a:pt x="29162" y="40311"/>
                </a:lnTo>
                <a:lnTo>
                  <a:pt x="35831" y="35812"/>
                </a:lnTo>
                <a:lnTo>
                  <a:pt x="40325" y="29139"/>
                </a:lnTo>
                <a:lnTo>
                  <a:pt x="41973" y="20967"/>
                </a:lnTo>
                <a:lnTo>
                  <a:pt x="40325" y="12805"/>
                </a:lnTo>
                <a:lnTo>
                  <a:pt x="35831" y="6140"/>
                </a:lnTo>
                <a:lnTo>
                  <a:pt x="29162" y="1647"/>
                </a:lnTo>
                <a:lnTo>
                  <a:pt x="20993" y="0"/>
                </a:lnTo>
                <a:close/>
              </a:path>
            </a:pathLst>
          </a:custGeom>
          <a:solidFill>
            <a:srgbClr val="9E9E9E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k object 712"/>
          <p:cNvSpPr/>
          <p:nvPr/>
        </p:nvSpPr>
        <p:spPr>
          <a:xfrm>
            <a:off x="12201411" y="95968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43" y="0"/>
                </a:moveTo>
                <a:lnTo>
                  <a:pt x="16700" y="2146"/>
                </a:lnTo>
                <a:lnTo>
                  <a:pt x="8008" y="8000"/>
                </a:lnTo>
                <a:lnTo>
                  <a:pt x="2148" y="16684"/>
                </a:lnTo>
                <a:lnTo>
                  <a:pt x="0" y="27317"/>
                </a:lnTo>
                <a:lnTo>
                  <a:pt x="2148" y="37958"/>
                </a:lnTo>
                <a:lnTo>
                  <a:pt x="8008" y="46645"/>
                </a:lnTo>
                <a:lnTo>
                  <a:pt x="16700" y="52501"/>
                </a:lnTo>
                <a:lnTo>
                  <a:pt x="27343" y="54648"/>
                </a:lnTo>
                <a:lnTo>
                  <a:pt x="37978" y="52501"/>
                </a:lnTo>
                <a:lnTo>
                  <a:pt x="46666" y="46645"/>
                </a:lnTo>
                <a:lnTo>
                  <a:pt x="52524" y="37958"/>
                </a:lnTo>
                <a:lnTo>
                  <a:pt x="54673" y="27317"/>
                </a:lnTo>
                <a:lnTo>
                  <a:pt x="52524" y="16684"/>
                </a:lnTo>
                <a:lnTo>
                  <a:pt x="46666" y="8000"/>
                </a:lnTo>
                <a:lnTo>
                  <a:pt x="37978" y="2146"/>
                </a:lnTo>
                <a:lnTo>
                  <a:pt x="27343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k object 713"/>
          <p:cNvSpPr/>
          <p:nvPr/>
        </p:nvSpPr>
        <p:spPr>
          <a:xfrm>
            <a:off x="12337465" y="928941"/>
            <a:ext cx="116154" cy="116141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k object 714"/>
          <p:cNvSpPr/>
          <p:nvPr/>
        </p:nvSpPr>
        <p:spPr>
          <a:xfrm>
            <a:off x="12831038" y="922108"/>
            <a:ext cx="129819" cy="129806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k object 715"/>
          <p:cNvSpPr/>
          <p:nvPr/>
        </p:nvSpPr>
        <p:spPr>
          <a:xfrm>
            <a:off x="13198716" y="95627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746" y="0"/>
                </a:moveTo>
                <a:lnTo>
                  <a:pt x="18779" y="2414"/>
                </a:lnTo>
                <a:lnTo>
                  <a:pt x="9005" y="8999"/>
                </a:lnTo>
                <a:lnTo>
                  <a:pt x="2416" y="18768"/>
                </a:lnTo>
                <a:lnTo>
                  <a:pt x="0" y="30733"/>
                </a:lnTo>
                <a:lnTo>
                  <a:pt x="2416" y="42703"/>
                </a:lnTo>
                <a:lnTo>
                  <a:pt x="9005" y="52481"/>
                </a:lnTo>
                <a:lnTo>
                  <a:pt x="18779" y="59075"/>
                </a:lnTo>
                <a:lnTo>
                  <a:pt x="30746" y="61493"/>
                </a:lnTo>
                <a:lnTo>
                  <a:pt x="42706" y="59075"/>
                </a:lnTo>
                <a:lnTo>
                  <a:pt x="52476" y="52481"/>
                </a:lnTo>
                <a:lnTo>
                  <a:pt x="59064" y="42703"/>
                </a:lnTo>
                <a:lnTo>
                  <a:pt x="61480" y="30733"/>
                </a:lnTo>
                <a:lnTo>
                  <a:pt x="59064" y="18768"/>
                </a:lnTo>
                <a:lnTo>
                  <a:pt x="52476" y="8999"/>
                </a:lnTo>
                <a:lnTo>
                  <a:pt x="42706" y="2414"/>
                </a:lnTo>
                <a:lnTo>
                  <a:pt x="30746" y="0"/>
                </a:lnTo>
                <a:close/>
              </a:path>
            </a:pathLst>
          </a:custGeom>
          <a:solidFill>
            <a:srgbClr val="9E9E9E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k object 716"/>
          <p:cNvSpPr/>
          <p:nvPr/>
        </p:nvSpPr>
        <p:spPr>
          <a:xfrm>
            <a:off x="13657656" y="914780"/>
            <a:ext cx="144449" cy="144449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k object 717"/>
          <p:cNvSpPr/>
          <p:nvPr/>
        </p:nvSpPr>
        <p:spPr>
          <a:xfrm>
            <a:off x="14026387" y="949921"/>
            <a:ext cx="74167" cy="7418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k object 718"/>
          <p:cNvSpPr/>
          <p:nvPr/>
        </p:nvSpPr>
        <p:spPr>
          <a:xfrm>
            <a:off x="14880349" y="9699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6504" y="0"/>
                </a:moveTo>
                <a:lnTo>
                  <a:pt x="7632" y="0"/>
                </a:lnTo>
                <a:lnTo>
                  <a:pt x="0" y="7658"/>
                </a:lnTo>
                <a:lnTo>
                  <a:pt x="0" y="26517"/>
                </a:lnTo>
                <a:lnTo>
                  <a:pt x="7632" y="34175"/>
                </a:lnTo>
                <a:lnTo>
                  <a:pt x="26504" y="34175"/>
                </a:lnTo>
                <a:lnTo>
                  <a:pt x="34150" y="26517"/>
                </a:lnTo>
                <a:lnTo>
                  <a:pt x="34150" y="7658"/>
                </a:lnTo>
                <a:lnTo>
                  <a:pt x="26504" y="0"/>
                </a:lnTo>
                <a:close/>
              </a:path>
            </a:pathLst>
          </a:custGeom>
          <a:solidFill>
            <a:srgbClr val="9E9E9E">
              <a:alpha val="4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k object 719"/>
          <p:cNvSpPr/>
          <p:nvPr/>
        </p:nvSpPr>
        <p:spPr>
          <a:xfrm>
            <a:off x="15206560" y="9626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96" y="0"/>
                </a:moveTo>
                <a:lnTo>
                  <a:pt x="14905" y="1917"/>
                </a:lnTo>
                <a:lnTo>
                  <a:pt x="7150" y="7145"/>
                </a:lnTo>
                <a:lnTo>
                  <a:pt x="1918" y="14900"/>
                </a:lnTo>
                <a:lnTo>
                  <a:pt x="0" y="24396"/>
                </a:lnTo>
                <a:lnTo>
                  <a:pt x="1918" y="33900"/>
                </a:lnTo>
                <a:lnTo>
                  <a:pt x="7150" y="41659"/>
                </a:lnTo>
                <a:lnTo>
                  <a:pt x="14905" y="46888"/>
                </a:lnTo>
                <a:lnTo>
                  <a:pt x="24396" y="48806"/>
                </a:lnTo>
                <a:lnTo>
                  <a:pt x="33900" y="46888"/>
                </a:lnTo>
                <a:lnTo>
                  <a:pt x="41659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59" y="7145"/>
                </a:lnTo>
                <a:lnTo>
                  <a:pt x="33900" y="1917"/>
                </a:lnTo>
                <a:lnTo>
                  <a:pt x="24396" y="0"/>
                </a:lnTo>
                <a:close/>
              </a:path>
            </a:pathLst>
          </a:custGeom>
          <a:solidFill>
            <a:srgbClr val="8F8F8F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k object 720"/>
          <p:cNvSpPr/>
          <p:nvPr/>
        </p:nvSpPr>
        <p:spPr>
          <a:xfrm>
            <a:off x="15863011" y="951864"/>
            <a:ext cx="70281" cy="70294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k object 721"/>
          <p:cNvSpPr/>
          <p:nvPr/>
        </p:nvSpPr>
        <p:spPr>
          <a:xfrm>
            <a:off x="8868549" y="113231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409" y="0"/>
                </a:moveTo>
                <a:lnTo>
                  <a:pt x="14910" y="1917"/>
                </a:lnTo>
                <a:lnTo>
                  <a:pt x="7151" y="7145"/>
                </a:lnTo>
                <a:lnTo>
                  <a:pt x="1919" y="14900"/>
                </a:lnTo>
                <a:lnTo>
                  <a:pt x="0" y="24396"/>
                </a:lnTo>
                <a:lnTo>
                  <a:pt x="1919" y="33900"/>
                </a:lnTo>
                <a:lnTo>
                  <a:pt x="7151" y="41659"/>
                </a:lnTo>
                <a:lnTo>
                  <a:pt x="14910" y="46888"/>
                </a:lnTo>
                <a:lnTo>
                  <a:pt x="24409" y="48806"/>
                </a:lnTo>
                <a:lnTo>
                  <a:pt x="33906" y="46888"/>
                </a:lnTo>
                <a:lnTo>
                  <a:pt x="41660" y="41659"/>
                </a:lnTo>
                <a:lnTo>
                  <a:pt x="46888" y="33900"/>
                </a:lnTo>
                <a:lnTo>
                  <a:pt x="48806" y="24396"/>
                </a:lnTo>
                <a:lnTo>
                  <a:pt x="46888" y="14900"/>
                </a:lnTo>
                <a:lnTo>
                  <a:pt x="41660" y="7145"/>
                </a:lnTo>
                <a:lnTo>
                  <a:pt x="33906" y="1917"/>
                </a:lnTo>
                <a:lnTo>
                  <a:pt x="24409" y="0"/>
                </a:lnTo>
                <a:close/>
              </a:path>
            </a:pathLst>
          </a:custGeom>
          <a:solidFill>
            <a:srgbClr val="9E9E9E">
              <a:alpha val="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k object 722"/>
          <p:cNvSpPr/>
          <p:nvPr/>
        </p:nvSpPr>
        <p:spPr>
          <a:xfrm>
            <a:off x="9002153" y="1099134"/>
            <a:ext cx="115176" cy="115176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k object 723"/>
          <p:cNvSpPr/>
          <p:nvPr/>
        </p:nvSpPr>
        <p:spPr>
          <a:xfrm>
            <a:off x="9362096" y="112548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229" y="0"/>
                </a:moveTo>
                <a:lnTo>
                  <a:pt x="19073" y="2456"/>
                </a:lnTo>
                <a:lnTo>
                  <a:pt x="9147" y="9151"/>
                </a:lnTo>
                <a:lnTo>
                  <a:pt x="2454" y="19079"/>
                </a:lnTo>
                <a:lnTo>
                  <a:pt x="0" y="31229"/>
                </a:lnTo>
                <a:lnTo>
                  <a:pt x="2454" y="43386"/>
                </a:lnTo>
                <a:lnTo>
                  <a:pt x="9147" y="53317"/>
                </a:lnTo>
                <a:lnTo>
                  <a:pt x="19073" y="60015"/>
                </a:lnTo>
                <a:lnTo>
                  <a:pt x="31229" y="62471"/>
                </a:lnTo>
                <a:lnTo>
                  <a:pt x="43384" y="60015"/>
                </a:lnTo>
                <a:lnTo>
                  <a:pt x="53311" y="53317"/>
                </a:lnTo>
                <a:lnTo>
                  <a:pt x="60004" y="43386"/>
                </a:lnTo>
                <a:lnTo>
                  <a:pt x="62458" y="31229"/>
                </a:lnTo>
                <a:lnTo>
                  <a:pt x="60004" y="19079"/>
                </a:lnTo>
                <a:lnTo>
                  <a:pt x="53311" y="9151"/>
                </a:lnTo>
                <a:lnTo>
                  <a:pt x="43384" y="2456"/>
                </a:lnTo>
                <a:lnTo>
                  <a:pt x="31229" y="0"/>
                </a:lnTo>
                <a:close/>
              </a:path>
            </a:pathLst>
          </a:custGeom>
          <a:solidFill>
            <a:srgbClr val="9E9E9E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k object 724"/>
          <p:cNvSpPr/>
          <p:nvPr/>
        </p:nvSpPr>
        <p:spPr>
          <a:xfrm>
            <a:off x="10019969" y="1116228"/>
            <a:ext cx="81013" cy="81000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k object 725"/>
          <p:cNvSpPr/>
          <p:nvPr/>
        </p:nvSpPr>
        <p:spPr>
          <a:xfrm>
            <a:off x="10372102" y="113475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58" y="0"/>
                </a:moveTo>
                <a:lnTo>
                  <a:pt x="13410" y="1727"/>
                </a:lnTo>
                <a:lnTo>
                  <a:pt x="6430" y="6435"/>
                </a:lnTo>
                <a:lnTo>
                  <a:pt x="1725" y="13415"/>
                </a:lnTo>
                <a:lnTo>
                  <a:pt x="0" y="21958"/>
                </a:lnTo>
                <a:lnTo>
                  <a:pt x="1725" y="30511"/>
                </a:lnTo>
                <a:lnTo>
                  <a:pt x="6430" y="37490"/>
                </a:lnTo>
                <a:lnTo>
                  <a:pt x="13410" y="42192"/>
                </a:lnTo>
                <a:lnTo>
                  <a:pt x="21958" y="43916"/>
                </a:lnTo>
                <a:lnTo>
                  <a:pt x="30511" y="42192"/>
                </a:lnTo>
                <a:lnTo>
                  <a:pt x="37490" y="37490"/>
                </a:lnTo>
                <a:lnTo>
                  <a:pt x="42192" y="30511"/>
                </a:lnTo>
                <a:lnTo>
                  <a:pt x="43916" y="21958"/>
                </a:lnTo>
                <a:lnTo>
                  <a:pt x="42192" y="13415"/>
                </a:lnTo>
                <a:lnTo>
                  <a:pt x="37490" y="6435"/>
                </a:lnTo>
                <a:lnTo>
                  <a:pt x="30511" y="1727"/>
                </a:lnTo>
                <a:lnTo>
                  <a:pt x="21958" y="0"/>
                </a:lnTo>
                <a:close/>
              </a:path>
            </a:pathLst>
          </a:custGeom>
          <a:solidFill>
            <a:srgbClr val="9E9E9E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k object 726"/>
          <p:cNvSpPr/>
          <p:nvPr/>
        </p:nvSpPr>
        <p:spPr>
          <a:xfrm>
            <a:off x="10676394" y="1105484"/>
            <a:ext cx="102476" cy="102476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k object 727"/>
          <p:cNvSpPr/>
          <p:nvPr/>
        </p:nvSpPr>
        <p:spPr>
          <a:xfrm>
            <a:off x="11208499" y="11372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19519" y="0"/>
                </a:moveTo>
                <a:lnTo>
                  <a:pt x="11915" y="1533"/>
                </a:lnTo>
                <a:lnTo>
                  <a:pt x="5711" y="5714"/>
                </a:lnTo>
                <a:lnTo>
                  <a:pt x="1531" y="11915"/>
                </a:lnTo>
                <a:lnTo>
                  <a:pt x="0" y="19507"/>
                </a:lnTo>
                <a:lnTo>
                  <a:pt x="1531" y="27111"/>
                </a:lnTo>
                <a:lnTo>
                  <a:pt x="5711" y="33315"/>
                </a:lnTo>
                <a:lnTo>
                  <a:pt x="11915" y="37495"/>
                </a:lnTo>
                <a:lnTo>
                  <a:pt x="19519" y="39027"/>
                </a:lnTo>
                <a:lnTo>
                  <a:pt x="27118" y="37495"/>
                </a:lnTo>
                <a:lnTo>
                  <a:pt x="33323" y="33315"/>
                </a:lnTo>
                <a:lnTo>
                  <a:pt x="37506" y="27111"/>
                </a:lnTo>
                <a:lnTo>
                  <a:pt x="39039" y="19507"/>
                </a:lnTo>
                <a:lnTo>
                  <a:pt x="37506" y="11915"/>
                </a:lnTo>
                <a:lnTo>
                  <a:pt x="33323" y="5714"/>
                </a:lnTo>
                <a:lnTo>
                  <a:pt x="27118" y="1533"/>
                </a:lnTo>
                <a:lnTo>
                  <a:pt x="19519" y="0"/>
                </a:lnTo>
                <a:close/>
              </a:path>
            </a:pathLst>
          </a:custGeom>
          <a:solidFill>
            <a:srgbClr val="9E9E9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k object 728"/>
          <p:cNvSpPr/>
          <p:nvPr/>
        </p:nvSpPr>
        <p:spPr>
          <a:xfrm>
            <a:off x="11674703" y="1103033"/>
            <a:ext cx="107365" cy="107378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k object 729"/>
          <p:cNvSpPr/>
          <p:nvPr/>
        </p:nvSpPr>
        <p:spPr>
          <a:xfrm>
            <a:off x="12203848" y="113183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91" y="0"/>
                </a:moveTo>
                <a:lnTo>
                  <a:pt x="15205" y="1955"/>
                </a:lnTo>
                <a:lnTo>
                  <a:pt x="7292" y="7286"/>
                </a:lnTo>
                <a:lnTo>
                  <a:pt x="1956" y="15194"/>
                </a:lnTo>
                <a:lnTo>
                  <a:pt x="0" y="24879"/>
                </a:lnTo>
                <a:lnTo>
                  <a:pt x="1956" y="34571"/>
                </a:lnTo>
                <a:lnTo>
                  <a:pt x="7292" y="42483"/>
                </a:lnTo>
                <a:lnTo>
                  <a:pt x="15205" y="47816"/>
                </a:lnTo>
                <a:lnTo>
                  <a:pt x="24891" y="49771"/>
                </a:lnTo>
                <a:lnTo>
                  <a:pt x="34583" y="47816"/>
                </a:lnTo>
                <a:lnTo>
                  <a:pt x="42495" y="42483"/>
                </a:lnTo>
                <a:lnTo>
                  <a:pt x="47828" y="34571"/>
                </a:lnTo>
                <a:lnTo>
                  <a:pt x="49783" y="24879"/>
                </a:lnTo>
                <a:lnTo>
                  <a:pt x="47828" y="15194"/>
                </a:lnTo>
                <a:lnTo>
                  <a:pt x="42495" y="7286"/>
                </a:lnTo>
                <a:lnTo>
                  <a:pt x="34583" y="1955"/>
                </a:lnTo>
                <a:lnTo>
                  <a:pt x="24891" y="0"/>
                </a:lnTo>
                <a:close/>
              </a:path>
            </a:pathLst>
          </a:custGeom>
          <a:solidFill>
            <a:srgbClr val="DD0A14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k object 730"/>
          <p:cNvSpPr/>
          <p:nvPr/>
        </p:nvSpPr>
        <p:spPr>
          <a:xfrm>
            <a:off x="12354064" y="1115237"/>
            <a:ext cx="82956" cy="82969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k object 731"/>
          <p:cNvSpPr/>
          <p:nvPr/>
        </p:nvSpPr>
        <p:spPr>
          <a:xfrm>
            <a:off x="12697396" y="1125004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24" y="0"/>
                </a:moveTo>
                <a:lnTo>
                  <a:pt x="19373" y="2492"/>
                </a:lnTo>
                <a:lnTo>
                  <a:pt x="9290" y="9288"/>
                </a:lnTo>
                <a:lnTo>
                  <a:pt x="2492" y="19368"/>
                </a:lnTo>
                <a:lnTo>
                  <a:pt x="0" y="31711"/>
                </a:lnTo>
                <a:lnTo>
                  <a:pt x="2492" y="44062"/>
                </a:lnTo>
                <a:lnTo>
                  <a:pt x="9290" y="54146"/>
                </a:lnTo>
                <a:lnTo>
                  <a:pt x="19373" y="60944"/>
                </a:lnTo>
                <a:lnTo>
                  <a:pt x="31724" y="63436"/>
                </a:lnTo>
                <a:lnTo>
                  <a:pt x="44068" y="60944"/>
                </a:lnTo>
                <a:lnTo>
                  <a:pt x="54148" y="54146"/>
                </a:lnTo>
                <a:lnTo>
                  <a:pt x="60944" y="44062"/>
                </a:lnTo>
                <a:lnTo>
                  <a:pt x="63436" y="31711"/>
                </a:lnTo>
                <a:lnTo>
                  <a:pt x="60944" y="19368"/>
                </a:lnTo>
                <a:lnTo>
                  <a:pt x="54148" y="9288"/>
                </a:lnTo>
                <a:lnTo>
                  <a:pt x="44068" y="2492"/>
                </a:lnTo>
                <a:lnTo>
                  <a:pt x="31724" y="0"/>
                </a:lnTo>
                <a:close/>
              </a:path>
            </a:pathLst>
          </a:custGeom>
          <a:solidFill>
            <a:srgbClr val="8B8B8B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k object 732"/>
          <p:cNvSpPr/>
          <p:nvPr/>
        </p:nvSpPr>
        <p:spPr>
          <a:xfrm>
            <a:off x="12990524" y="1084491"/>
            <a:ext cx="144449" cy="144449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k object 733"/>
          <p:cNvSpPr/>
          <p:nvPr/>
        </p:nvSpPr>
        <p:spPr>
          <a:xfrm>
            <a:off x="13213384" y="1140612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5006" y="0"/>
                </a:moveTo>
                <a:lnTo>
                  <a:pt x="7200" y="0"/>
                </a:lnTo>
                <a:lnTo>
                  <a:pt x="0" y="7213"/>
                </a:lnTo>
                <a:lnTo>
                  <a:pt x="0" y="25006"/>
                </a:lnTo>
                <a:lnTo>
                  <a:pt x="7200" y="32219"/>
                </a:lnTo>
                <a:lnTo>
                  <a:pt x="25006" y="32219"/>
                </a:lnTo>
                <a:lnTo>
                  <a:pt x="32207" y="25006"/>
                </a:lnTo>
                <a:lnTo>
                  <a:pt x="32207" y="7213"/>
                </a:lnTo>
                <a:lnTo>
                  <a:pt x="25006" y="0"/>
                </a:lnTo>
                <a:close/>
              </a:path>
            </a:pathLst>
          </a:custGeom>
          <a:solidFill>
            <a:srgbClr val="FFCF00">
              <a:alpha val="53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k object 734"/>
          <p:cNvSpPr/>
          <p:nvPr/>
        </p:nvSpPr>
        <p:spPr>
          <a:xfrm>
            <a:off x="13547483" y="114110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31" y="0"/>
                </a:moveTo>
                <a:lnTo>
                  <a:pt x="6997" y="0"/>
                </a:lnTo>
                <a:lnTo>
                  <a:pt x="0" y="6985"/>
                </a:lnTo>
                <a:lnTo>
                  <a:pt x="0" y="24244"/>
                </a:lnTo>
                <a:lnTo>
                  <a:pt x="6997" y="31229"/>
                </a:lnTo>
                <a:lnTo>
                  <a:pt x="24231" y="31229"/>
                </a:lnTo>
                <a:lnTo>
                  <a:pt x="31229" y="24244"/>
                </a:lnTo>
                <a:lnTo>
                  <a:pt x="31229" y="6985"/>
                </a:lnTo>
                <a:lnTo>
                  <a:pt x="24231" y="0"/>
                </a:lnTo>
                <a:close/>
              </a:path>
            </a:pathLst>
          </a:custGeom>
          <a:solidFill>
            <a:srgbClr val="DD0A14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k object 735"/>
          <p:cNvSpPr/>
          <p:nvPr/>
        </p:nvSpPr>
        <p:spPr>
          <a:xfrm>
            <a:off x="13707426" y="113427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40" y="0"/>
                </a:moveTo>
                <a:lnTo>
                  <a:pt x="13705" y="1763"/>
                </a:lnTo>
                <a:lnTo>
                  <a:pt x="6572" y="6572"/>
                </a:lnTo>
                <a:lnTo>
                  <a:pt x="1763" y="13705"/>
                </a:lnTo>
                <a:lnTo>
                  <a:pt x="0" y="22440"/>
                </a:lnTo>
                <a:lnTo>
                  <a:pt x="1763" y="31185"/>
                </a:lnTo>
                <a:lnTo>
                  <a:pt x="6572" y="38327"/>
                </a:lnTo>
                <a:lnTo>
                  <a:pt x="13705" y="43141"/>
                </a:lnTo>
                <a:lnTo>
                  <a:pt x="22440" y="44907"/>
                </a:lnTo>
                <a:lnTo>
                  <a:pt x="31183" y="43141"/>
                </a:lnTo>
                <a:lnTo>
                  <a:pt x="38320" y="38327"/>
                </a:lnTo>
                <a:lnTo>
                  <a:pt x="43130" y="31185"/>
                </a:lnTo>
                <a:lnTo>
                  <a:pt x="44894" y="22440"/>
                </a:lnTo>
                <a:lnTo>
                  <a:pt x="43130" y="13705"/>
                </a:lnTo>
                <a:lnTo>
                  <a:pt x="38320" y="6572"/>
                </a:lnTo>
                <a:lnTo>
                  <a:pt x="31183" y="1763"/>
                </a:lnTo>
                <a:lnTo>
                  <a:pt x="22440" y="0"/>
                </a:lnTo>
                <a:close/>
              </a:path>
            </a:pathLst>
          </a:custGeom>
          <a:solidFill>
            <a:srgbClr val="8F8F8F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k object 736"/>
          <p:cNvSpPr/>
          <p:nvPr/>
        </p:nvSpPr>
        <p:spPr>
          <a:xfrm>
            <a:off x="14030249" y="1123543"/>
            <a:ext cx="66370" cy="66357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k object 737"/>
          <p:cNvSpPr/>
          <p:nvPr/>
        </p:nvSpPr>
        <p:spPr>
          <a:xfrm>
            <a:off x="14359407" y="1119149"/>
            <a:ext cx="75158" cy="75145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k object 738"/>
          <p:cNvSpPr/>
          <p:nvPr/>
        </p:nvSpPr>
        <p:spPr>
          <a:xfrm>
            <a:off x="14831961" y="1091336"/>
            <a:ext cx="130797" cy="130771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k object 739"/>
          <p:cNvSpPr/>
          <p:nvPr/>
        </p:nvSpPr>
        <p:spPr>
          <a:xfrm>
            <a:off x="15176272" y="1102067"/>
            <a:ext cx="109321" cy="109321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k object 740"/>
          <p:cNvSpPr/>
          <p:nvPr/>
        </p:nvSpPr>
        <p:spPr>
          <a:xfrm>
            <a:off x="15507906" y="1100112"/>
            <a:ext cx="113220" cy="113220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k object 741"/>
          <p:cNvSpPr/>
          <p:nvPr/>
        </p:nvSpPr>
        <p:spPr>
          <a:xfrm>
            <a:off x="15845409" y="1104023"/>
            <a:ext cx="105409" cy="105397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k object 742"/>
          <p:cNvSpPr/>
          <p:nvPr/>
        </p:nvSpPr>
        <p:spPr>
          <a:xfrm>
            <a:off x="0" y="8890000"/>
            <a:ext cx="16256000" cy="1270000"/>
          </a:xfrm>
          <a:custGeom>
            <a:avLst/>
            <a:gdLst/>
            <a:ahLst/>
            <a:cxnLst/>
            <a:rect l="l" t="t" r="r" b="b"/>
            <a:pathLst>
              <a:path w="16256000" h="1270000">
                <a:moveTo>
                  <a:pt x="0" y="1270000"/>
                </a:moveTo>
                <a:lnTo>
                  <a:pt x="16256000" y="1270000"/>
                </a:lnTo>
                <a:lnTo>
                  <a:pt x="162560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solidFill>
            <a:srgbClr val="BB2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k object 743"/>
          <p:cNvSpPr/>
          <p:nvPr/>
        </p:nvSpPr>
        <p:spPr>
          <a:xfrm>
            <a:off x="530362" y="9093426"/>
            <a:ext cx="1450517" cy="868459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k object 744"/>
          <p:cNvSpPr/>
          <p:nvPr/>
        </p:nvSpPr>
        <p:spPr>
          <a:xfrm>
            <a:off x="14026019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k object 745"/>
          <p:cNvSpPr/>
          <p:nvPr/>
        </p:nvSpPr>
        <p:spPr>
          <a:xfrm>
            <a:off x="14244586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k object 746"/>
          <p:cNvSpPr/>
          <p:nvPr/>
        </p:nvSpPr>
        <p:spPr>
          <a:xfrm>
            <a:off x="14463027" y="9586862"/>
            <a:ext cx="205740" cy="141605"/>
          </a:xfrm>
          <a:custGeom>
            <a:avLst/>
            <a:gdLst/>
            <a:ahLst/>
            <a:cxnLst/>
            <a:rect l="l" t="t" r="r" b="b"/>
            <a:pathLst>
              <a:path w="205740" h="141604">
                <a:moveTo>
                  <a:pt x="26276" y="0"/>
                </a:moveTo>
                <a:lnTo>
                  <a:pt x="0" y="0"/>
                </a:lnTo>
                <a:lnTo>
                  <a:pt x="42633" y="141338"/>
                </a:lnTo>
                <a:lnTo>
                  <a:pt x="65989" y="141338"/>
                </a:lnTo>
                <a:lnTo>
                  <a:pt x="74311" y="116801"/>
                </a:lnTo>
                <a:lnTo>
                  <a:pt x="55486" y="116801"/>
                </a:lnTo>
                <a:lnTo>
                  <a:pt x="53309" y="105831"/>
                </a:lnTo>
                <a:lnTo>
                  <a:pt x="50767" y="94718"/>
                </a:lnTo>
                <a:lnTo>
                  <a:pt x="47852" y="83006"/>
                </a:lnTo>
                <a:lnTo>
                  <a:pt x="44666" y="70662"/>
                </a:lnTo>
                <a:lnTo>
                  <a:pt x="26276" y="0"/>
                </a:lnTo>
                <a:close/>
              </a:path>
              <a:path w="205740" h="141604">
                <a:moveTo>
                  <a:pt x="122106" y="27432"/>
                </a:moveTo>
                <a:lnTo>
                  <a:pt x="102209" y="27432"/>
                </a:lnTo>
                <a:lnTo>
                  <a:pt x="105015" y="39747"/>
                </a:lnTo>
                <a:lnTo>
                  <a:pt x="107937" y="50985"/>
                </a:lnTo>
                <a:lnTo>
                  <a:pt x="111200" y="62302"/>
                </a:lnTo>
                <a:lnTo>
                  <a:pt x="114867" y="74168"/>
                </a:lnTo>
                <a:lnTo>
                  <a:pt x="136372" y="141338"/>
                </a:lnTo>
                <a:lnTo>
                  <a:pt x="159740" y="141338"/>
                </a:lnTo>
                <a:lnTo>
                  <a:pt x="167648" y="116801"/>
                </a:lnTo>
                <a:lnTo>
                  <a:pt x="148056" y="116801"/>
                </a:lnTo>
                <a:lnTo>
                  <a:pt x="145450" y="105831"/>
                </a:lnTo>
                <a:lnTo>
                  <a:pt x="142544" y="94718"/>
                </a:lnTo>
                <a:lnTo>
                  <a:pt x="139230" y="83006"/>
                </a:lnTo>
                <a:lnTo>
                  <a:pt x="135508" y="70662"/>
                </a:lnTo>
                <a:lnTo>
                  <a:pt x="122106" y="27432"/>
                </a:lnTo>
                <a:close/>
              </a:path>
              <a:path w="205740" h="141604">
                <a:moveTo>
                  <a:pt x="113601" y="0"/>
                </a:moveTo>
                <a:lnTo>
                  <a:pt x="91986" y="0"/>
                </a:lnTo>
                <a:lnTo>
                  <a:pt x="68910" y="72136"/>
                </a:lnTo>
                <a:lnTo>
                  <a:pt x="65427" y="83504"/>
                </a:lnTo>
                <a:lnTo>
                  <a:pt x="62082" y="94792"/>
                </a:lnTo>
                <a:lnTo>
                  <a:pt x="59005" y="105941"/>
                </a:lnTo>
                <a:lnTo>
                  <a:pt x="56349" y="116801"/>
                </a:lnTo>
                <a:lnTo>
                  <a:pt x="74311" y="116801"/>
                </a:lnTo>
                <a:lnTo>
                  <a:pt x="88870" y="73863"/>
                </a:lnTo>
                <a:lnTo>
                  <a:pt x="101625" y="27432"/>
                </a:lnTo>
                <a:lnTo>
                  <a:pt x="122106" y="27432"/>
                </a:lnTo>
                <a:lnTo>
                  <a:pt x="113601" y="0"/>
                </a:lnTo>
                <a:close/>
              </a:path>
              <a:path w="205740" h="141604">
                <a:moveTo>
                  <a:pt x="205295" y="0"/>
                </a:moveTo>
                <a:lnTo>
                  <a:pt x="179895" y="0"/>
                </a:lnTo>
                <a:lnTo>
                  <a:pt x="159417" y="72136"/>
                </a:lnTo>
                <a:lnTo>
                  <a:pt x="156313" y="83504"/>
                </a:lnTo>
                <a:lnTo>
                  <a:pt x="153451" y="94792"/>
                </a:lnTo>
                <a:lnTo>
                  <a:pt x="150950" y="105941"/>
                </a:lnTo>
                <a:lnTo>
                  <a:pt x="148932" y="116801"/>
                </a:lnTo>
                <a:lnTo>
                  <a:pt x="167648" y="116801"/>
                </a:lnTo>
                <a:lnTo>
                  <a:pt x="205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k object 747"/>
          <p:cNvSpPr/>
          <p:nvPr/>
        </p:nvSpPr>
        <p:spPr>
          <a:xfrm>
            <a:off x="14676501" y="9694617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27749" y="0"/>
                </a:moveTo>
                <a:lnTo>
                  <a:pt x="17526" y="0"/>
                </a:lnTo>
                <a:lnTo>
                  <a:pt x="10474" y="1353"/>
                </a:lnTo>
                <a:lnTo>
                  <a:pt x="4929" y="5143"/>
                </a:lnTo>
                <a:lnTo>
                  <a:pt x="1300" y="10962"/>
                </a:lnTo>
                <a:lnTo>
                  <a:pt x="0" y="18402"/>
                </a:lnTo>
                <a:lnTo>
                  <a:pt x="0" y="28905"/>
                </a:lnTo>
                <a:lnTo>
                  <a:pt x="7023" y="36791"/>
                </a:lnTo>
                <a:lnTo>
                  <a:pt x="17233" y="36791"/>
                </a:lnTo>
                <a:lnTo>
                  <a:pt x="24531" y="35395"/>
                </a:lnTo>
                <a:lnTo>
                  <a:pt x="30049" y="31535"/>
                </a:lnTo>
                <a:lnTo>
                  <a:pt x="33541" y="25706"/>
                </a:lnTo>
                <a:lnTo>
                  <a:pt x="34759" y="18402"/>
                </a:lnTo>
                <a:lnTo>
                  <a:pt x="34759" y="7581"/>
                </a:lnTo>
                <a:lnTo>
                  <a:pt x="27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bk object 748"/>
          <p:cNvSpPr/>
          <p:nvPr/>
        </p:nvSpPr>
        <p:spPr>
          <a:xfrm>
            <a:off x="14752256" y="9538366"/>
            <a:ext cx="63500" cy="189865"/>
          </a:xfrm>
          <a:custGeom>
            <a:avLst/>
            <a:gdLst/>
            <a:ahLst/>
            <a:cxnLst/>
            <a:rect l="l" t="t" r="r" b="b"/>
            <a:pathLst>
              <a:path w="63500" h="189865">
                <a:moveTo>
                  <a:pt x="63373" y="23964"/>
                </a:moveTo>
                <a:lnTo>
                  <a:pt x="38544" y="23964"/>
                </a:lnTo>
                <a:lnTo>
                  <a:pt x="38544" y="189839"/>
                </a:lnTo>
                <a:lnTo>
                  <a:pt x="63373" y="189839"/>
                </a:lnTo>
                <a:lnTo>
                  <a:pt x="63373" y="23964"/>
                </a:lnTo>
                <a:close/>
              </a:path>
              <a:path w="63500" h="189865">
                <a:moveTo>
                  <a:pt x="63373" y="0"/>
                </a:moveTo>
                <a:lnTo>
                  <a:pt x="41465" y="0"/>
                </a:lnTo>
                <a:lnTo>
                  <a:pt x="0" y="22199"/>
                </a:lnTo>
                <a:lnTo>
                  <a:pt x="4953" y="41770"/>
                </a:lnTo>
                <a:lnTo>
                  <a:pt x="37960" y="23964"/>
                </a:lnTo>
                <a:lnTo>
                  <a:pt x="63373" y="23964"/>
                </a:lnTo>
                <a:lnTo>
                  <a:pt x="63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bk object 749"/>
          <p:cNvSpPr/>
          <p:nvPr/>
        </p:nvSpPr>
        <p:spPr>
          <a:xfrm>
            <a:off x="14882773" y="9583939"/>
            <a:ext cx="202158" cy="147180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bk object 750"/>
          <p:cNvSpPr/>
          <p:nvPr/>
        </p:nvSpPr>
        <p:spPr>
          <a:xfrm>
            <a:off x="15113851" y="9517633"/>
            <a:ext cx="376720" cy="268385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bk object 751"/>
          <p:cNvSpPr/>
          <p:nvPr/>
        </p:nvSpPr>
        <p:spPr>
          <a:xfrm>
            <a:off x="15509875" y="9694617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27749" y="0"/>
                </a:moveTo>
                <a:lnTo>
                  <a:pt x="17526" y="0"/>
                </a:lnTo>
                <a:lnTo>
                  <a:pt x="10474" y="1353"/>
                </a:lnTo>
                <a:lnTo>
                  <a:pt x="4929" y="5143"/>
                </a:lnTo>
                <a:lnTo>
                  <a:pt x="1300" y="10962"/>
                </a:lnTo>
                <a:lnTo>
                  <a:pt x="0" y="18402"/>
                </a:lnTo>
                <a:lnTo>
                  <a:pt x="0" y="28905"/>
                </a:lnTo>
                <a:lnTo>
                  <a:pt x="7023" y="36791"/>
                </a:lnTo>
                <a:lnTo>
                  <a:pt x="17233" y="36791"/>
                </a:lnTo>
                <a:lnTo>
                  <a:pt x="24531" y="35395"/>
                </a:lnTo>
                <a:lnTo>
                  <a:pt x="30049" y="31535"/>
                </a:lnTo>
                <a:lnTo>
                  <a:pt x="33541" y="25706"/>
                </a:lnTo>
                <a:lnTo>
                  <a:pt x="34759" y="18402"/>
                </a:lnTo>
                <a:lnTo>
                  <a:pt x="34759" y="7581"/>
                </a:lnTo>
                <a:lnTo>
                  <a:pt x="27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bk object 752"/>
          <p:cNvSpPr/>
          <p:nvPr/>
        </p:nvSpPr>
        <p:spPr>
          <a:xfrm>
            <a:off x="15575381" y="9583633"/>
            <a:ext cx="70967" cy="144564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bk object 753"/>
          <p:cNvSpPr/>
          <p:nvPr/>
        </p:nvSpPr>
        <p:spPr>
          <a:xfrm>
            <a:off x="15671139" y="9586859"/>
            <a:ext cx="120332" cy="144551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406400"/>
            <a:ext cx="14630400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23.01.19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4" Type="http://schemas.microsoft.com/office/2007/relationships/hdphoto" Target="../media/hdphoto1.wdp"/><Relationship Id="rId5" Type="http://schemas.openxmlformats.org/officeDocument/2006/relationships/image" Target="../media/image30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had@1cpfo.ru" TargetMode="External"/><Relationship Id="rId3" Type="http://schemas.openxmlformats.org/officeDocument/2006/relationships/image" Target="../media/image29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1.png"/><Relationship Id="rId3" Type="http://schemas.openxmlformats.org/officeDocument/2006/relationships/image" Target="../media/image2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jpg"/><Relationship Id="rId4" Type="http://schemas.openxmlformats.org/officeDocument/2006/relationships/image" Target="../media/image294.jpg"/><Relationship Id="rId5" Type="http://schemas.openxmlformats.org/officeDocument/2006/relationships/image" Target="../media/image29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jpeg"/><Relationship Id="rId4" Type="http://schemas.openxmlformats.org/officeDocument/2006/relationships/image" Target="../media/image30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5200" y="2024270"/>
            <a:ext cx="14477999" cy="19889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построения системы взаимодействия образования и бизнеса в регионах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8813800" y="5080000"/>
            <a:ext cx="7061200" cy="3657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Кудряшова Элина </a:t>
            </a:r>
          </a:p>
          <a:p>
            <a:pPr>
              <a:spcBef>
                <a:spcPct val="0"/>
              </a:spcBef>
            </a:pP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департамента 1С</a:t>
            </a:r>
          </a:p>
          <a:p>
            <a:pPr>
              <a:spcBef>
                <a:spcPct val="0"/>
              </a:spcBef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kude@1cpfo.ru</a:t>
            </a: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6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4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1600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День 1С:Карьеры и Мастер-классы</a:t>
            </a:r>
            <a:endParaRPr lang="ru-RU" sz="4400" dirty="0"/>
          </a:p>
          <a:p>
            <a:endParaRPr lang="ru-RU" sz="3200" dirty="0"/>
          </a:p>
          <a:p>
            <a:pPr marL="3582988" indent="-342900">
              <a:buFontTx/>
              <a:buChar char="-"/>
            </a:pPr>
            <a:r>
              <a:rPr lang="ru-RU" sz="3200" dirty="0" smtClean="0"/>
              <a:t>Рассказать студентам о технологиях 1С;</a:t>
            </a:r>
          </a:p>
          <a:p>
            <a:pPr marL="3582988" indent="-342900">
              <a:buFontTx/>
              <a:buChar char="-"/>
            </a:pPr>
            <a:endParaRPr lang="ru-RU" sz="1600" dirty="0"/>
          </a:p>
          <a:p>
            <a:pPr marL="3582988" indent="-342900">
              <a:buFontTx/>
              <a:buChar char="-"/>
            </a:pPr>
            <a:r>
              <a:rPr lang="ru-RU" sz="3200" dirty="0" smtClean="0"/>
              <a:t>Возможность партнерам заявить о существующих вакансиях и привлечь внимание молодых специалистов к </a:t>
            </a:r>
            <a:r>
              <a:rPr lang="ru-RU" sz="3200" dirty="0" err="1" smtClean="0"/>
              <a:t>франчанизингу</a:t>
            </a:r>
            <a:r>
              <a:rPr lang="ru-RU" sz="3200" dirty="0" smtClean="0"/>
              <a:t>;</a:t>
            </a:r>
          </a:p>
          <a:p>
            <a:pPr marL="3582988" indent="-342900">
              <a:buFontTx/>
              <a:buChar char="-"/>
            </a:pPr>
            <a:endParaRPr lang="ru-RU" sz="1600" dirty="0"/>
          </a:p>
          <a:p>
            <a:pPr marL="3582988" indent="-342900">
              <a:buFontTx/>
              <a:buChar char="-"/>
            </a:pPr>
            <a:r>
              <a:rPr lang="ru-RU" sz="3200" dirty="0" smtClean="0"/>
              <a:t>1С:профессионал – возможность разглядеть в студентах будущих сотрудников;</a:t>
            </a:r>
          </a:p>
          <a:p>
            <a:pPr marL="3582988" indent="-342900">
              <a:buFontTx/>
              <a:buChar char="-"/>
            </a:pPr>
            <a:endParaRPr lang="ru-RU" sz="1600" dirty="0"/>
          </a:p>
          <a:p>
            <a:pPr marL="3582988" indent="-342900">
              <a:buFontTx/>
              <a:buChar char="-"/>
            </a:pPr>
            <a:r>
              <a:rPr lang="ru-RU" sz="3200" dirty="0" smtClean="0"/>
              <a:t>Мастер-класс – это возможность установить диалог между студентом и его потенциальным работодателем.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4"/>
          <a:stretch/>
        </p:blipFill>
        <p:spPr>
          <a:xfrm>
            <a:off x="1041400" y="3657600"/>
            <a:ext cx="332105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13175" y="323969"/>
            <a:ext cx="855345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единения </a:t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Учебное заведение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партнер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фирмы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1С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08600" y="2032000"/>
            <a:ext cx="9657773" cy="6477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dirty="0" smtClean="0"/>
              <a:t>Возможности </a:t>
            </a:r>
            <a:r>
              <a:rPr lang="ru-RU" sz="3200" dirty="0"/>
              <a:t>направления П</a:t>
            </a:r>
            <a:r>
              <a:rPr lang="ru-RU" sz="3200" dirty="0" smtClean="0"/>
              <a:t>артнер -</a:t>
            </a:r>
            <a:r>
              <a:rPr lang="en-US" sz="3200" dirty="0" smtClean="0"/>
              <a:t>&gt;</a:t>
            </a:r>
            <a:r>
              <a:rPr lang="ru-RU" sz="3200" dirty="0" smtClean="0"/>
              <a:t> Учебное </a:t>
            </a:r>
            <a:r>
              <a:rPr lang="ru-RU" sz="3200" dirty="0"/>
              <a:t>заведение:</a:t>
            </a:r>
            <a:endParaRPr lang="ru-RU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Консультация преподавателей и руководства УЗ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Помощь в организации практических занятий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Базы практик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Индивидуальная подготовка студентов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Широкий спектр знаний в области ПП фирмы 1С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2014220"/>
            <a:ext cx="4610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4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13175" y="323969"/>
            <a:ext cx="855345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единения </a:t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Учебное заведение - партнер фирмы 1С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08600" y="2032000"/>
            <a:ext cx="9657773" cy="6477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dirty="0" smtClean="0"/>
              <a:t>Возможности </a:t>
            </a:r>
            <a:r>
              <a:rPr lang="ru-RU" sz="3200" dirty="0"/>
              <a:t>направления Учебное заведение </a:t>
            </a:r>
            <a:r>
              <a:rPr lang="ru-RU" sz="3200" dirty="0" smtClean="0"/>
              <a:t>-</a:t>
            </a:r>
            <a:r>
              <a:rPr lang="en-US" sz="3200" dirty="0" smtClean="0"/>
              <a:t>&gt;</a:t>
            </a:r>
            <a:r>
              <a:rPr lang="ru-RU" sz="3200" dirty="0" smtClean="0"/>
              <a:t> </a:t>
            </a:r>
            <a:r>
              <a:rPr lang="ru-RU" sz="3200" dirty="0"/>
              <a:t>Партнер </a:t>
            </a:r>
            <a:r>
              <a:rPr lang="ru-RU" sz="3200" dirty="0" smtClean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Материально-техническая база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Квалифицированные педагогические кадры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Широкий выбор молодых специалистов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Систематизированный подход к обучению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Корректировка рабочих программ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2014220"/>
            <a:ext cx="4610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4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13175" y="323969"/>
            <a:ext cx="855345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единения </a:t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Учебное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заведение – партнер фирмы 1С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413000"/>
            <a:ext cx="8244091" cy="546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2413000"/>
            <a:ext cx="4816026" cy="54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опыта работы за 2018 год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6858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12 фирм 1С:Франчази активно участвуют в обучении студентов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Около 600 студентов посетили мастер-классы по ИТС и разработке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21 учебное заведение активно привлекает партнеров для подготовки молодых специалистов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376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98950" y="355600"/>
            <a:ext cx="758190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</a:t>
            </a:r>
            <a:r>
              <a:rPr lang="ru-RU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r>
              <a:rPr lang="en-US" sz="3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работе с учебными заведениями</a:t>
            </a:r>
            <a:endParaRPr lang="ru-RU" sz="32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22400" y="1574800"/>
            <a:ext cx="12877800" cy="114452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32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Взаимовыгодное сотрудничество:</a:t>
            </a:r>
          </a:p>
          <a:p>
            <a:pPr>
              <a:lnSpc>
                <a:spcPct val="150000"/>
              </a:lnSpc>
            </a:pPr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1" y="2697766"/>
            <a:ext cx="8020050" cy="54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9000" y="2108200"/>
            <a:ext cx="14630400" cy="1231106"/>
          </a:xfrm>
        </p:spPr>
        <p:txBody>
          <a:bodyPr/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8813800" y="5080000"/>
            <a:ext cx="7061200" cy="3657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Кудряшова Элина </a:t>
            </a:r>
          </a:p>
          <a:p>
            <a:pPr>
              <a:spcBef>
                <a:spcPct val="0"/>
              </a:spcBef>
            </a:pP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департамента 1С</a:t>
            </a: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40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kude@1cpfo.ru</a:t>
            </a:r>
            <a:r>
              <a:rPr lang="ru-RU" sz="40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3600" b="1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+7 917 276 82 56</a:t>
            </a:r>
          </a:p>
          <a:p>
            <a:pPr>
              <a:spcBef>
                <a:spcPct val="0"/>
              </a:spcBef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352006"/>
            <a:ext cx="5676900" cy="43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8800" y="279400"/>
            <a:ext cx="10591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/>
              <a:t>Компания «1С-Поволжье»</a:t>
            </a:r>
            <a:r>
              <a:rPr lang="ru-RU" sz="3200" dirty="0"/>
              <a:t> - </a:t>
            </a:r>
            <a:r>
              <a:rPr lang="ru-RU" sz="3200" dirty="0" smtClean="0"/>
              <a:t>дистрибьютор </a:t>
            </a:r>
            <a:r>
              <a:rPr lang="ru-RU" sz="3200" dirty="0"/>
              <a:t>фирмы «1С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5" name="object 42"/>
          <p:cNvSpPr/>
          <p:nvPr/>
        </p:nvSpPr>
        <p:spPr>
          <a:xfrm>
            <a:off x="0" y="0"/>
            <a:ext cx="3098800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3860800"/>
            <a:ext cx="7391400" cy="472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0000"/>
                </a:solidFill>
              </a:rPr>
              <a:t>Нижегородской области,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0000"/>
                </a:solidFill>
              </a:rPr>
              <a:t>Татарстана,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Башкортостана</a:t>
            </a:r>
            <a:r>
              <a:rPr lang="ru-RU" sz="3200" b="1" dirty="0">
                <a:solidFill>
                  <a:srgbClr val="000000"/>
                </a:solidFill>
              </a:rPr>
              <a:t>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0000"/>
                </a:solidFill>
              </a:rPr>
              <a:t>Пермского </a:t>
            </a:r>
            <a:r>
              <a:rPr lang="ru-RU" sz="3200" b="1" dirty="0" smtClean="0">
                <a:solidFill>
                  <a:srgbClr val="000000"/>
                </a:solidFill>
              </a:rPr>
              <a:t>края,</a:t>
            </a:r>
            <a:endParaRPr lang="ru-RU" sz="32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0000"/>
                </a:solidFill>
              </a:rPr>
              <a:t>Удмуртии,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Чувашии,</a:t>
            </a:r>
            <a:endParaRPr lang="ru-RU" sz="32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0000"/>
                </a:solidFill>
              </a:rPr>
              <a:t>Мордовии,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000000"/>
                </a:solidFill>
              </a:rPr>
              <a:t>Марий </a:t>
            </a:r>
            <a:r>
              <a:rPr lang="ru-RU" sz="3200" b="1" dirty="0" smtClean="0">
                <a:solidFill>
                  <a:srgbClr val="000000"/>
                </a:solidFill>
              </a:rPr>
              <a:t>Эл</a:t>
            </a: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27" y="2661010"/>
            <a:ext cx="6703873" cy="616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413000"/>
            <a:ext cx="995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800" dirty="0">
                <a:solidFill>
                  <a:srgbClr val="000000"/>
                </a:solidFill>
                <a:latin typeface="Arial" charset="0"/>
              </a:rPr>
              <a:t>Уже более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20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лет компания 1С-Поволжье совместно с фирмой 1С ведет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работу с образовательными учреждениями:</a:t>
            </a:r>
            <a:endParaRPr lang="ru-RU" sz="2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967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965201" y="1787180"/>
            <a:ext cx="14173200" cy="6036020"/>
          </a:xfrm>
          <a:prstGeom prst="triangle">
            <a:avLst/>
          </a:prstGeom>
          <a:noFill/>
          <a:ln w="254000">
            <a:solidFill>
              <a:srgbClr val="FFC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813175" y="323969"/>
            <a:ext cx="855345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взаимодействия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269914" y="1117600"/>
            <a:ext cx="5595620" cy="102304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32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Дистрибьютор фирмы 1С</a:t>
            </a:r>
            <a:endParaRPr lang="ru-RU" sz="2400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574800" y="6985000"/>
            <a:ext cx="4191000" cy="102304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Учебное заведение</a:t>
            </a:r>
            <a:endParaRPr lang="ru-RU" sz="2400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9575800" y="6985000"/>
            <a:ext cx="5078681" cy="102304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32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 фирмы «1С»</a:t>
            </a:r>
            <a:endParaRPr lang="ru-RU" sz="2400" kern="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601741"/>
            <a:ext cx="3581400" cy="23832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41" y="4601741"/>
            <a:ext cx="4023780" cy="231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88" y="1803215"/>
            <a:ext cx="4467225" cy="3001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55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13175" y="323969"/>
            <a:ext cx="8553450" cy="10984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 взаимодействия </a:t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учебное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заведение –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фирма «1С»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08600" y="2032000"/>
            <a:ext cx="9657773" cy="6477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dirty="0"/>
              <a:t>Договор об использовании программных продуктов в учебном процессе в высших и средних образовательных </a:t>
            </a:r>
            <a:r>
              <a:rPr lang="ru-RU" sz="3200" dirty="0" smtClean="0"/>
              <a:t>учреждениях: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Льготные цены на ПП для учебных целей (до 75%)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Бесплатная подписка ИТС ПРОФ ВУЗ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Бесплатное обучение преподавателей по акции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1С-Легкий старт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Бесплатное тестирование в УЦ № 1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2014220"/>
            <a:ext cx="4610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8890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4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569">
            <a:off x="8214862" y="4623171"/>
            <a:ext cx="4329231" cy="2554246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593850" y="2032000"/>
            <a:ext cx="13372523" cy="6477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Региональная научно-практическая конференция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Круглый стол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День 1С:Карьеры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Мастер-классы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7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4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1600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Региональная научно-практическая конференция</a:t>
            </a:r>
          </a:p>
          <a:p>
            <a:endParaRPr lang="ru-RU" sz="3200" dirty="0"/>
          </a:p>
          <a:p>
            <a:pPr marL="342900" indent="-342900">
              <a:buFontTx/>
              <a:buChar char="-"/>
            </a:pPr>
            <a:r>
              <a:rPr lang="ru-RU" sz="3200" dirty="0" smtClean="0"/>
              <a:t>Перспективы </a:t>
            </a:r>
            <a:r>
              <a:rPr lang="ru-RU" sz="3200" dirty="0"/>
              <a:t>развития технологий 1С для создания инфраструктуры цифровой экономики и обновления системы </a:t>
            </a:r>
            <a:r>
              <a:rPr lang="ru-RU" sz="3200" dirty="0" smtClean="0"/>
              <a:t>образования</a:t>
            </a:r>
          </a:p>
          <a:p>
            <a:pPr marL="342900" indent="-342900">
              <a:buFontTx/>
              <a:buChar char="-"/>
            </a:pPr>
            <a:endParaRPr lang="ru-RU" sz="3200" dirty="0"/>
          </a:p>
          <a:p>
            <a:pPr marL="342900" indent="-342900">
              <a:buFontTx/>
              <a:buChar char="-"/>
            </a:pPr>
            <a:r>
              <a:rPr lang="ru-RU" sz="3200" dirty="0" smtClean="0"/>
              <a:t>Вопросы </a:t>
            </a:r>
            <a:r>
              <a:rPr lang="ru-RU" sz="3200" dirty="0"/>
              <a:t>и пути решения проблемы подготовки эффективных и востребованных </a:t>
            </a:r>
            <a:r>
              <a:rPr lang="ru-RU" sz="3200" dirty="0" smtClean="0"/>
              <a:t>кадров</a:t>
            </a:r>
          </a:p>
          <a:p>
            <a:pPr marL="342900" indent="-342900">
              <a:buFontTx/>
              <a:buChar char="-"/>
            </a:pPr>
            <a:endParaRPr lang="ru-RU" sz="3200" dirty="0"/>
          </a:p>
          <a:p>
            <a:pPr marL="342900" indent="-342900">
              <a:buFontTx/>
              <a:buChar char="-"/>
            </a:pPr>
            <a:r>
              <a:rPr lang="ru-RU" sz="3200" dirty="0" smtClean="0"/>
              <a:t>Вопросы </a:t>
            </a:r>
            <a:r>
              <a:rPr lang="ru-RU" sz="3200" dirty="0"/>
              <a:t>сближения академической и бизнес-сфер, повышения эффективности образовательных организаций в педагогической, научной и административно-хозяйственной деятельности с помощью применения технологий </a:t>
            </a:r>
            <a:r>
              <a:rPr lang="ru-RU" sz="3200" dirty="0" smtClean="0"/>
              <a:t>1С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4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442199" y="3022600"/>
            <a:ext cx="8572211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800" dirty="0"/>
              <a:t>Перспективы развития технологий 1С для создания инфраструктуры цифровой экономики и обновления системы образования</a:t>
            </a:r>
          </a:p>
          <a:p>
            <a:pPr marL="342900" indent="-342900">
              <a:buFontTx/>
              <a:buChar char="-"/>
            </a:pP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800" dirty="0"/>
              <a:t>Вопросы и пути решения проблемы подготовки эффективных и востребованных кадров</a:t>
            </a:r>
          </a:p>
          <a:p>
            <a:pPr marL="342900" indent="-342900">
              <a:buFontTx/>
              <a:buChar char="-"/>
            </a:pP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800" dirty="0"/>
              <a:t>Вопросы сближения академической и бизнес-сфер, повышения эффективности образовательных организаций в педагогической, научной и административно-хозяйственной деятельности с помощью </a:t>
            </a:r>
            <a:r>
              <a:rPr lang="ru-RU" sz="2800" dirty="0" smtClean="0"/>
              <a:t>применения </a:t>
            </a:r>
            <a:r>
              <a:rPr lang="ru-RU" sz="2800" dirty="0"/>
              <a:t>технологий 1С</a:t>
            </a:r>
          </a:p>
          <a:p>
            <a:pPr marL="342900" indent="-342900">
              <a:buFontTx/>
              <a:buChar char="-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1600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Региональная научно-практическая конференция</a:t>
            </a:r>
          </a:p>
          <a:p>
            <a:endParaRPr lang="ru-RU" sz="32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3378052"/>
            <a:ext cx="6019800" cy="40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4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442199" y="3022600"/>
            <a:ext cx="8572211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800" dirty="0"/>
              <a:t>Перспективы развития технологий 1С для создания инфраструктуры цифровой экономики и обновления системы образования</a:t>
            </a:r>
          </a:p>
          <a:p>
            <a:pPr marL="342900" indent="-342900">
              <a:buFontTx/>
              <a:buChar char="-"/>
            </a:pP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800" dirty="0"/>
              <a:t>Вопросы и пути решения проблемы подготовки эффективных и востребованных кадров</a:t>
            </a:r>
          </a:p>
          <a:p>
            <a:pPr marL="342900" indent="-342900">
              <a:buFontTx/>
              <a:buChar char="-"/>
            </a:pPr>
            <a:endParaRPr lang="ru-RU" sz="2800" dirty="0"/>
          </a:p>
          <a:p>
            <a:pPr marL="342900" indent="-342900">
              <a:buFontTx/>
              <a:buChar char="-"/>
            </a:pPr>
            <a:r>
              <a:rPr lang="ru-RU" sz="2800" dirty="0"/>
              <a:t>Вопросы сближения академической и бизнес-сфер, повышения эффективности образовательных организаций в педагогической, научной и административно-хозяйственной деятельности с помощью </a:t>
            </a:r>
            <a:r>
              <a:rPr lang="ru-RU" sz="2800" dirty="0" smtClean="0"/>
              <a:t>применения </a:t>
            </a:r>
            <a:r>
              <a:rPr lang="ru-RU" sz="2800" dirty="0"/>
              <a:t>технологий 1С</a:t>
            </a:r>
          </a:p>
          <a:p>
            <a:pPr marL="342900" indent="-342900">
              <a:buFontTx/>
              <a:buChar char="-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3850" y="1422400"/>
            <a:ext cx="13372523" cy="1600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Региональная научно-практическая конференция</a:t>
            </a:r>
          </a:p>
          <a:p>
            <a:endParaRPr lang="ru-RU" sz="3200" dirty="0"/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556000"/>
            <a:ext cx="58292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4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3850" y="584200"/>
            <a:ext cx="12992100" cy="838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4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1С-Поволжье </a:t>
            </a:r>
            <a:endParaRPr lang="ru-RU" sz="48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5600" y="1490870"/>
            <a:ext cx="15468600" cy="724673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Tx/>
              <a:buAutoNum type="arabicPeriod"/>
            </a:pPr>
            <a:endParaRPr lang="ru-RU" sz="28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965200" y="1422400"/>
            <a:ext cx="14026573" cy="7010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400" dirty="0"/>
              <a:t>Круглый стол</a:t>
            </a:r>
          </a:p>
          <a:p>
            <a:endParaRPr lang="ru-RU" sz="3200" dirty="0"/>
          </a:p>
          <a:p>
            <a:pPr marL="5029200" indent="-342900">
              <a:buFontTx/>
              <a:buChar char="-"/>
            </a:pPr>
            <a:r>
              <a:rPr lang="ru-RU" sz="3200" dirty="0"/>
              <a:t>Эффективное использование технологий 1С в образовательном процессе</a:t>
            </a:r>
            <a:r>
              <a:rPr lang="ru-RU" sz="3200" dirty="0" smtClean="0"/>
              <a:t>;</a:t>
            </a:r>
          </a:p>
          <a:p>
            <a:pPr marL="5029200" indent="-342900">
              <a:buFontTx/>
              <a:buChar char="-"/>
            </a:pPr>
            <a:endParaRPr lang="ru-RU" sz="3200" dirty="0"/>
          </a:p>
          <a:p>
            <a:pPr marL="5029200" indent="-342900">
              <a:buFontTx/>
              <a:buChar char="-"/>
            </a:pPr>
            <a:r>
              <a:rPr lang="ru-RU" sz="3200" dirty="0"/>
              <a:t>Привлечение ведущих специалистов индустрии 1С для организации мастер-классов и открытых лекций</a:t>
            </a:r>
            <a:r>
              <a:rPr lang="ru-RU" sz="3200" dirty="0" smtClean="0"/>
              <a:t>;</a:t>
            </a:r>
          </a:p>
          <a:p>
            <a:pPr marL="3582988" indent="-342900">
              <a:buFontTx/>
              <a:buChar char="-"/>
            </a:pPr>
            <a:endParaRPr lang="ru-RU" sz="3200" dirty="0"/>
          </a:p>
          <a:p>
            <a:pPr marL="342900" indent="12700">
              <a:buFontTx/>
              <a:buChar char="-"/>
            </a:pPr>
            <a:r>
              <a:rPr lang="ru-RU" sz="3200" dirty="0"/>
              <a:t>Профориентация обучающихся – конкурсы профессионального мастерства</a:t>
            </a:r>
            <a:r>
              <a:rPr lang="ru-RU" sz="3200" dirty="0" smtClean="0"/>
              <a:t>;</a:t>
            </a:r>
          </a:p>
          <a:p>
            <a:pPr marL="342900" indent="12700">
              <a:buFontTx/>
              <a:buChar char="-"/>
            </a:pPr>
            <a:endParaRPr lang="ru-RU" sz="3200" dirty="0"/>
          </a:p>
          <a:p>
            <a:pPr marL="342900" indent="12700">
              <a:buFontTx/>
              <a:buChar char="-"/>
            </a:pPr>
            <a:r>
              <a:rPr lang="ru-RU" sz="3200" dirty="0"/>
              <a:t>Стажировки и практики во время учебы, как способ получения опыта работы обучающимися</a:t>
            </a:r>
            <a:r>
              <a:rPr lang="ru-RU" sz="3200" dirty="0" smtClean="0"/>
              <a:t>.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kern="0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800" y="5130800"/>
            <a:ext cx="5410200" cy="3606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098800"/>
            <a:ext cx="43312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</TotalTime>
  <Words>1119</Words>
  <Application>Microsoft Macintosh PowerPoint</Application>
  <PresentationFormat>Другой</PresentationFormat>
  <Paragraphs>178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Кварацхелия Алена</dc:creator>
  <cp:lastModifiedBy>Элина</cp:lastModifiedBy>
  <cp:revision>217</cp:revision>
  <cp:lastPrinted>2018-08-28T10:07:53Z</cp:lastPrinted>
  <dcterms:created xsi:type="dcterms:W3CDTF">2017-11-29T08:26:16Z</dcterms:created>
  <dcterms:modified xsi:type="dcterms:W3CDTF">2019-01-23T11:22:10Z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2017-11-29T00:00:00Z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2017-11-29T00:00:00Z</vt:filetime>
  </property>
</Properties>
</file>